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1" r:id="rId2"/>
    <p:sldId id="266" r:id="rId3"/>
    <p:sldId id="267" r:id="rId4"/>
    <p:sldId id="268" r:id="rId5"/>
    <p:sldId id="269" r:id="rId6"/>
    <p:sldId id="270" r:id="rId7"/>
    <p:sldId id="271" r:id="rId8"/>
    <p:sldId id="275" r:id="rId9"/>
    <p:sldId id="272" r:id="rId10"/>
    <p:sldId id="273" r:id="rId11"/>
    <p:sldId id="274" r:id="rId12"/>
    <p:sldId id="276" r:id="rId13"/>
    <p:sldId id="277" r:id="rId14"/>
    <p:sldId id="278" r:id="rId15"/>
    <p:sldId id="279" r:id="rId16"/>
    <p:sldId id="280" r:id="rId17"/>
    <p:sldId id="281" r:id="rId18"/>
    <p:sldId id="282" r:id="rId19"/>
    <p:sldId id="283" r:id="rId20"/>
    <p:sldId id="284" r:id="rId21"/>
    <p:sldId id="285" r:id="rId22"/>
    <p:sldId id="286" r:id="rId23"/>
    <p:sldId id="287" r:id="rId24"/>
    <p:sldId id="288" r:id="rId2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D4D4D"/>
    <a:srgbClr val="777777"/>
    <a:srgbClr val="253327"/>
    <a:srgbClr val="415B45"/>
    <a:srgbClr val="9DB9A2"/>
    <a:srgbClr val="D1F3D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9" autoAdjust="0"/>
    <p:restoredTop sz="94709" autoAdjust="0"/>
  </p:normalViewPr>
  <p:slideViewPr>
    <p:cSldViewPr>
      <p:cViewPr>
        <p:scale>
          <a:sx n="60" d="100"/>
          <a:sy n="60" d="100"/>
        </p:scale>
        <p:origin x="-702" y="-22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image" Target="../media/image9.png"/></Relationships>
</file>

<file path=ppt/diagrams/_rels/data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image" Target="../media/image14.png"/></Relationships>
</file>

<file path=ppt/diagrams/_rels/data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image" Target="../media/image20.png"/></Relationships>
</file>

<file path=ppt/diagrams/_rels/data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image" Target="../media/image22.png"/></Relationships>
</file>

<file path=ppt/diagrams/_rels/data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image" Target="../media/image24.png"/></Relationships>
</file>

<file path=ppt/diagrams/_rels/drawing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image" Target="../media/image9.png"/></Relationships>
</file>

<file path=ppt/diagrams/_rels/drawing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image" Target="../media/image14.png"/></Relationships>
</file>

<file path=ppt/diagrams/_rels/drawing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image" Target="../media/image20.png"/></Relationships>
</file>

<file path=ppt/diagrams/_rels/drawing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image" Target="../media/image22.png"/></Relationships>
</file>

<file path=ppt/diagrams/_rels/drawing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image" Target="../media/image24.png"/></Relationships>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8530AC5-1E5D-48B1-9EA4-0142017B4CE2}" type="doc">
      <dgm:prSet loTypeId="urn:microsoft.com/office/officeart/2005/8/layout/vList4#9" loCatId="list" qsTypeId="urn:microsoft.com/office/officeart/2005/8/quickstyle/simple1" qsCatId="simple" csTypeId="urn:microsoft.com/office/officeart/2005/8/colors/accent2_1" csCatId="accent2" phldr="1"/>
      <dgm:spPr/>
      <dgm:t>
        <a:bodyPr/>
        <a:lstStyle/>
        <a:p>
          <a:endParaRPr lang="es-PA"/>
        </a:p>
      </dgm:t>
    </dgm:pt>
    <dgm:pt modelId="{EFF3A281-32C6-4826-B1B1-EC6B27FE5CA0}">
      <dgm:prSet phldrT="[Texto]"/>
      <dgm:spPr/>
      <dgm:t>
        <a:bodyPr/>
        <a:lstStyle/>
        <a:p>
          <a:pPr algn="just"/>
          <a:r>
            <a:rPr lang="es-PA" dirty="0" smtClean="0"/>
            <a:t>Estos cuatro libros fueron designados con el título de “Evangelio” desde principios del siglos II.</a:t>
          </a:r>
        </a:p>
      </dgm:t>
    </dgm:pt>
    <dgm:pt modelId="{832F8D7A-C4B0-46C2-B7DF-267EB43B7B30}" type="parTrans" cxnId="{F2119EB2-CA9D-4FC6-8A3E-DC9BD0EB43BF}">
      <dgm:prSet/>
      <dgm:spPr/>
      <dgm:t>
        <a:bodyPr/>
        <a:lstStyle/>
        <a:p>
          <a:endParaRPr lang="es-PA"/>
        </a:p>
      </dgm:t>
    </dgm:pt>
    <dgm:pt modelId="{2677295F-ADFA-431E-BE5A-3EC597BAF962}" type="sibTrans" cxnId="{F2119EB2-CA9D-4FC6-8A3E-DC9BD0EB43BF}">
      <dgm:prSet/>
      <dgm:spPr/>
      <dgm:t>
        <a:bodyPr/>
        <a:lstStyle/>
        <a:p>
          <a:endParaRPr lang="es-PA"/>
        </a:p>
      </dgm:t>
    </dgm:pt>
    <dgm:pt modelId="{7E805659-9C92-4D73-A854-BED0A0A14C5E}">
      <dgm:prSet phldrT="[Texto]"/>
      <dgm:spPr/>
      <dgm:t>
        <a:bodyPr/>
        <a:lstStyle/>
        <a:p>
          <a:pPr algn="just"/>
          <a:r>
            <a:rPr lang="es-PA" dirty="0" smtClean="0"/>
            <a:t>Por ejemplo, hacia el año 150, San Justino mártir les llama “recuerdos de los Apóstoles”  </a:t>
          </a:r>
          <a:r>
            <a:rPr lang="es-ES_tradnl" dirty="0" smtClean="0"/>
            <a:t>o “Evangelios” (Apología I; 66,3).    </a:t>
          </a:r>
        </a:p>
        <a:p>
          <a:pPr algn="l"/>
          <a:endParaRPr lang="es-PA" dirty="0"/>
        </a:p>
      </dgm:t>
    </dgm:pt>
    <dgm:pt modelId="{AA242AA8-05B9-4DA5-A191-52327CFB3362}" type="parTrans" cxnId="{56C7D15D-2492-4628-97A3-884AD3C30ED0}">
      <dgm:prSet/>
      <dgm:spPr/>
      <dgm:t>
        <a:bodyPr/>
        <a:lstStyle/>
        <a:p>
          <a:endParaRPr lang="es-PA"/>
        </a:p>
      </dgm:t>
    </dgm:pt>
    <dgm:pt modelId="{E673D522-56F9-407A-AA5E-DC33030FD27D}" type="sibTrans" cxnId="{56C7D15D-2492-4628-97A3-884AD3C30ED0}">
      <dgm:prSet/>
      <dgm:spPr/>
      <dgm:t>
        <a:bodyPr/>
        <a:lstStyle/>
        <a:p>
          <a:endParaRPr lang="es-PA"/>
        </a:p>
      </dgm:t>
    </dgm:pt>
    <dgm:pt modelId="{3439669D-5375-4643-929E-BD79E74C59E0}">
      <dgm:prSet phldrT="[Texto]"/>
      <dgm:spPr/>
      <dgm:t>
        <a:bodyPr/>
        <a:lstStyle/>
        <a:p>
          <a:pPr algn="just"/>
          <a:r>
            <a:rPr lang="es-PA" dirty="0" smtClean="0"/>
            <a:t>Sin embargo, antes de esa época la palabra “evangelio” no designaba el libro en el sentido en que se usó mas tarde por los cristianos.                                                                                  </a:t>
          </a:r>
          <a:endParaRPr lang="es-PA" dirty="0"/>
        </a:p>
      </dgm:t>
    </dgm:pt>
    <dgm:pt modelId="{9C55E9B4-144D-4598-9753-AE23C483B335}" type="parTrans" cxnId="{9D002DAC-1D6D-4010-A032-7AC1CA08AA34}">
      <dgm:prSet/>
      <dgm:spPr/>
      <dgm:t>
        <a:bodyPr/>
        <a:lstStyle/>
        <a:p>
          <a:endParaRPr lang="es-PA"/>
        </a:p>
      </dgm:t>
    </dgm:pt>
    <dgm:pt modelId="{E04A817A-2E6D-42D1-B99C-6CA99286FF3B}" type="sibTrans" cxnId="{9D002DAC-1D6D-4010-A032-7AC1CA08AA34}">
      <dgm:prSet/>
      <dgm:spPr/>
      <dgm:t>
        <a:bodyPr/>
        <a:lstStyle/>
        <a:p>
          <a:endParaRPr lang="es-PA"/>
        </a:p>
      </dgm:t>
    </dgm:pt>
    <dgm:pt modelId="{A8457370-25DE-4E09-9B41-DD7512B953D2}" type="pres">
      <dgm:prSet presAssocID="{98530AC5-1E5D-48B1-9EA4-0142017B4CE2}" presName="linear" presStyleCnt="0">
        <dgm:presLayoutVars>
          <dgm:dir/>
          <dgm:resizeHandles val="exact"/>
        </dgm:presLayoutVars>
      </dgm:prSet>
      <dgm:spPr/>
      <dgm:t>
        <a:bodyPr/>
        <a:lstStyle/>
        <a:p>
          <a:endParaRPr lang="es-PA"/>
        </a:p>
      </dgm:t>
    </dgm:pt>
    <dgm:pt modelId="{2DC83DFE-174A-47EC-86E7-B9EBA06D65F3}" type="pres">
      <dgm:prSet presAssocID="{EFF3A281-32C6-4826-B1B1-EC6B27FE5CA0}" presName="comp" presStyleCnt="0"/>
      <dgm:spPr/>
    </dgm:pt>
    <dgm:pt modelId="{29871E08-19B4-438C-A1DF-DA2151E5F2C9}" type="pres">
      <dgm:prSet presAssocID="{EFF3A281-32C6-4826-B1B1-EC6B27FE5CA0}" presName="box" presStyleLbl="node1" presStyleIdx="0" presStyleCnt="3"/>
      <dgm:spPr/>
      <dgm:t>
        <a:bodyPr/>
        <a:lstStyle/>
        <a:p>
          <a:endParaRPr lang="es-PA"/>
        </a:p>
      </dgm:t>
    </dgm:pt>
    <dgm:pt modelId="{16B44542-C400-4573-AD5D-3BCE235152D3}" type="pres">
      <dgm:prSet presAssocID="{EFF3A281-32C6-4826-B1B1-EC6B27FE5CA0}" presName="img" presStyleLbl="fgImgPlace1" presStyleIdx="0" presStyleCnt="3"/>
      <dgm:spPr>
        <a:blipFill rotWithShape="0">
          <a:blip xmlns:r="http://schemas.openxmlformats.org/officeDocument/2006/relationships" r:embed="rId1"/>
          <a:stretch>
            <a:fillRect/>
          </a:stretch>
        </a:blipFill>
      </dgm:spPr>
    </dgm:pt>
    <dgm:pt modelId="{1BD2EB43-B8D8-44F3-8549-216E93421598}" type="pres">
      <dgm:prSet presAssocID="{EFF3A281-32C6-4826-B1B1-EC6B27FE5CA0}" presName="text" presStyleLbl="node1" presStyleIdx="0" presStyleCnt="3">
        <dgm:presLayoutVars>
          <dgm:bulletEnabled val="1"/>
        </dgm:presLayoutVars>
      </dgm:prSet>
      <dgm:spPr/>
      <dgm:t>
        <a:bodyPr/>
        <a:lstStyle/>
        <a:p>
          <a:endParaRPr lang="es-PA"/>
        </a:p>
      </dgm:t>
    </dgm:pt>
    <dgm:pt modelId="{9BBDBE50-83E9-442E-AB25-05D947014344}" type="pres">
      <dgm:prSet presAssocID="{2677295F-ADFA-431E-BE5A-3EC597BAF962}" presName="spacer" presStyleCnt="0"/>
      <dgm:spPr/>
    </dgm:pt>
    <dgm:pt modelId="{B633D681-3722-4477-82C1-7CE6D0E6A25F}" type="pres">
      <dgm:prSet presAssocID="{7E805659-9C92-4D73-A854-BED0A0A14C5E}" presName="comp" presStyleCnt="0"/>
      <dgm:spPr/>
    </dgm:pt>
    <dgm:pt modelId="{D8F9EE51-C25E-4CA0-912D-D2E732B55540}" type="pres">
      <dgm:prSet presAssocID="{7E805659-9C92-4D73-A854-BED0A0A14C5E}" presName="box" presStyleLbl="node1" presStyleIdx="1" presStyleCnt="3"/>
      <dgm:spPr/>
      <dgm:t>
        <a:bodyPr/>
        <a:lstStyle/>
        <a:p>
          <a:endParaRPr lang="es-PA"/>
        </a:p>
      </dgm:t>
    </dgm:pt>
    <dgm:pt modelId="{238033FC-6639-46FE-A10B-3903FCD1DFB0}" type="pres">
      <dgm:prSet presAssocID="{7E805659-9C92-4D73-A854-BED0A0A14C5E}" presName="img" presStyleLbl="fgImgPlace1" presStyleIdx="1" presStyleCnt="3"/>
      <dgm:spPr>
        <a:blipFill rotWithShape="0">
          <a:blip xmlns:r="http://schemas.openxmlformats.org/officeDocument/2006/relationships" r:embed="rId2"/>
          <a:stretch>
            <a:fillRect/>
          </a:stretch>
        </a:blipFill>
      </dgm:spPr>
      <dgm:t>
        <a:bodyPr/>
        <a:lstStyle/>
        <a:p>
          <a:endParaRPr lang="es-PA"/>
        </a:p>
      </dgm:t>
    </dgm:pt>
    <dgm:pt modelId="{33CEB75B-493F-47EB-91F2-51610B88150C}" type="pres">
      <dgm:prSet presAssocID="{7E805659-9C92-4D73-A854-BED0A0A14C5E}" presName="text" presStyleLbl="node1" presStyleIdx="1" presStyleCnt="3">
        <dgm:presLayoutVars>
          <dgm:bulletEnabled val="1"/>
        </dgm:presLayoutVars>
      </dgm:prSet>
      <dgm:spPr/>
      <dgm:t>
        <a:bodyPr/>
        <a:lstStyle/>
        <a:p>
          <a:endParaRPr lang="es-PA"/>
        </a:p>
      </dgm:t>
    </dgm:pt>
    <dgm:pt modelId="{A0376EEF-B13D-4964-8D0A-50259BA50095}" type="pres">
      <dgm:prSet presAssocID="{E673D522-56F9-407A-AA5E-DC33030FD27D}" presName="spacer" presStyleCnt="0"/>
      <dgm:spPr/>
    </dgm:pt>
    <dgm:pt modelId="{98B173C1-D538-45FE-A174-0F049C5E1A41}" type="pres">
      <dgm:prSet presAssocID="{3439669D-5375-4643-929E-BD79E74C59E0}" presName="comp" presStyleCnt="0"/>
      <dgm:spPr/>
    </dgm:pt>
    <dgm:pt modelId="{65D1D3F5-4073-42C2-8EFE-CB43166600A5}" type="pres">
      <dgm:prSet presAssocID="{3439669D-5375-4643-929E-BD79E74C59E0}" presName="box" presStyleLbl="node1" presStyleIdx="2" presStyleCnt="3"/>
      <dgm:spPr/>
      <dgm:t>
        <a:bodyPr/>
        <a:lstStyle/>
        <a:p>
          <a:endParaRPr lang="es-PA"/>
        </a:p>
      </dgm:t>
    </dgm:pt>
    <dgm:pt modelId="{69B15DE1-6A92-472B-BE8A-451440AB5501}" type="pres">
      <dgm:prSet presAssocID="{3439669D-5375-4643-929E-BD79E74C59E0}" presName="img" presStyleLbl="fgImgPlace1" presStyleIdx="2" presStyleCnt="3"/>
      <dgm:spPr>
        <a:blipFill rotWithShape="0">
          <a:blip xmlns:r="http://schemas.openxmlformats.org/officeDocument/2006/relationships" r:embed="rId3"/>
          <a:stretch>
            <a:fillRect/>
          </a:stretch>
        </a:blipFill>
      </dgm:spPr>
    </dgm:pt>
    <dgm:pt modelId="{5E155124-EFFC-4118-AAAF-DECEC2296D2C}" type="pres">
      <dgm:prSet presAssocID="{3439669D-5375-4643-929E-BD79E74C59E0}" presName="text" presStyleLbl="node1" presStyleIdx="2" presStyleCnt="3">
        <dgm:presLayoutVars>
          <dgm:bulletEnabled val="1"/>
        </dgm:presLayoutVars>
      </dgm:prSet>
      <dgm:spPr/>
      <dgm:t>
        <a:bodyPr/>
        <a:lstStyle/>
        <a:p>
          <a:endParaRPr lang="es-PA"/>
        </a:p>
      </dgm:t>
    </dgm:pt>
  </dgm:ptLst>
  <dgm:cxnLst>
    <dgm:cxn modelId="{BEFCFC73-A36C-4E7D-966F-2ABBE2B8ABDE}" type="presOf" srcId="{7E805659-9C92-4D73-A854-BED0A0A14C5E}" destId="{D8F9EE51-C25E-4CA0-912D-D2E732B55540}" srcOrd="0" destOrd="0" presId="urn:microsoft.com/office/officeart/2005/8/layout/vList4#9"/>
    <dgm:cxn modelId="{6AF21160-8E4F-4758-AC20-11960698C8C3}" type="presOf" srcId="{3439669D-5375-4643-929E-BD79E74C59E0}" destId="{65D1D3F5-4073-42C2-8EFE-CB43166600A5}" srcOrd="0" destOrd="0" presId="urn:microsoft.com/office/officeart/2005/8/layout/vList4#9"/>
    <dgm:cxn modelId="{F2119EB2-CA9D-4FC6-8A3E-DC9BD0EB43BF}" srcId="{98530AC5-1E5D-48B1-9EA4-0142017B4CE2}" destId="{EFF3A281-32C6-4826-B1B1-EC6B27FE5CA0}" srcOrd="0" destOrd="0" parTransId="{832F8D7A-C4B0-46C2-B7DF-267EB43B7B30}" sibTransId="{2677295F-ADFA-431E-BE5A-3EC597BAF962}"/>
    <dgm:cxn modelId="{27FE428B-8252-4C9C-BF03-B1F1FD172F56}" type="presOf" srcId="{3439669D-5375-4643-929E-BD79E74C59E0}" destId="{5E155124-EFFC-4118-AAAF-DECEC2296D2C}" srcOrd="1" destOrd="0" presId="urn:microsoft.com/office/officeart/2005/8/layout/vList4#9"/>
    <dgm:cxn modelId="{9D002DAC-1D6D-4010-A032-7AC1CA08AA34}" srcId="{98530AC5-1E5D-48B1-9EA4-0142017B4CE2}" destId="{3439669D-5375-4643-929E-BD79E74C59E0}" srcOrd="2" destOrd="0" parTransId="{9C55E9B4-144D-4598-9753-AE23C483B335}" sibTransId="{E04A817A-2E6D-42D1-B99C-6CA99286FF3B}"/>
    <dgm:cxn modelId="{519FDFBB-6CA2-4739-ABAC-CF833B1511D5}" type="presOf" srcId="{EFF3A281-32C6-4826-B1B1-EC6B27FE5CA0}" destId="{29871E08-19B4-438C-A1DF-DA2151E5F2C9}" srcOrd="0" destOrd="0" presId="urn:microsoft.com/office/officeart/2005/8/layout/vList4#9"/>
    <dgm:cxn modelId="{556A5978-FEF6-422D-A02E-8326357303F8}" type="presOf" srcId="{98530AC5-1E5D-48B1-9EA4-0142017B4CE2}" destId="{A8457370-25DE-4E09-9B41-DD7512B953D2}" srcOrd="0" destOrd="0" presId="urn:microsoft.com/office/officeart/2005/8/layout/vList4#9"/>
    <dgm:cxn modelId="{7B9CF9A2-CACD-465C-A6ED-1635E611824F}" type="presOf" srcId="{EFF3A281-32C6-4826-B1B1-EC6B27FE5CA0}" destId="{1BD2EB43-B8D8-44F3-8549-216E93421598}" srcOrd="1" destOrd="0" presId="urn:microsoft.com/office/officeart/2005/8/layout/vList4#9"/>
    <dgm:cxn modelId="{1FF2C1DE-C4F9-4879-9A6D-BA9565851C01}" type="presOf" srcId="{7E805659-9C92-4D73-A854-BED0A0A14C5E}" destId="{33CEB75B-493F-47EB-91F2-51610B88150C}" srcOrd="1" destOrd="0" presId="urn:microsoft.com/office/officeart/2005/8/layout/vList4#9"/>
    <dgm:cxn modelId="{56C7D15D-2492-4628-97A3-884AD3C30ED0}" srcId="{98530AC5-1E5D-48B1-9EA4-0142017B4CE2}" destId="{7E805659-9C92-4D73-A854-BED0A0A14C5E}" srcOrd="1" destOrd="0" parTransId="{AA242AA8-05B9-4DA5-A191-52327CFB3362}" sibTransId="{E673D522-56F9-407A-AA5E-DC33030FD27D}"/>
    <dgm:cxn modelId="{5D572663-D708-44BF-96DC-D122A646A224}" type="presParOf" srcId="{A8457370-25DE-4E09-9B41-DD7512B953D2}" destId="{2DC83DFE-174A-47EC-86E7-B9EBA06D65F3}" srcOrd="0" destOrd="0" presId="urn:microsoft.com/office/officeart/2005/8/layout/vList4#9"/>
    <dgm:cxn modelId="{99F3E5EB-442E-440E-8B00-78C907C9FA2D}" type="presParOf" srcId="{2DC83DFE-174A-47EC-86E7-B9EBA06D65F3}" destId="{29871E08-19B4-438C-A1DF-DA2151E5F2C9}" srcOrd="0" destOrd="0" presId="urn:microsoft.com/office/officeart/2005/8/layout/vList4#9"/>
    <dgm:cxn modelId="{E27D07E5-049E-4494-AAC2-4FFC905F013B}" type="presParOf" srcId="{2DC83DFE-174A-47EC-86E7-B9EBA06D65F3}" destId="{16B44542-C400-4573-AD5D-3BCE235152D3}" srcOrd="1" destOrd="0" presId="urn:microsoft.com/office/officeart/2005/8/layout/vList4#9"/>
    <dgm:cxn modelId="{C17F3C7B-D4B2-4226-9B6E-955673C04D94}" type="presParOf" srcId="{2DC83DFE-174A-47EC-86E7-B9EBA06D65F3}" destId="{1BD2EB43-B8D8-44F3-8549-216E93421598}" srcOrd="2" destOrd="0" presId="urn:microsoft.com/office/officeart/2005/8/layout/vList4#9"/>
    <dgm:cxn modelId="{A71739AD-9C51-40F9-97DE-22ADA21AD937}" type="presParOf" srcId="{A8457370-25DE-4E09-9B41-DD7512B953D2}" destId="{9BBDBE50-83E9-442E-AB25-05D947014344}" srcOrd="1" destOrd="0" presId="urn:microsoft.com/office/officeart/2005/8/layout/vList4#9"/>
    <dgm:cxn modelId="{B08B3649-C674-4F74-B959-33F197A325F9}" type="presParOf" srcId="{A8457370-25DE-4E09-9B41-DD7512B953D2}" destId="{B633D681-3722-4477-82C1-7CE6D0E6A25F}" srcOrd="2" destOrd="0" presId="urn:microsoft.com/office/officeart/2005/8/layout/vList4#9"/>
    <dgm:cxn modelId="{291A8187-08F3-47F2-9DB0-D847F44EF8E9}" type="presParOf" srcId="{B633D681-3722-4477-82C1-7CE6D0E6A25F}" destId="{D8F9EE51-C25E-4CA0-912D-D2E732B55540}" srcOrd="0" destOrd="0" presId="urn:microsoft.com/office/officeart/2005/8/layout/vList4#9"/>
    <dgm:cxn modelId="{3432CE20-F9ED-4CD3-A913-9D10F1CF5306}" type="presParOf" srcId="{B633D681-3722-4477-82C1-7CE6D0E6A25F}" destId="{238033FC-6639-46FE-A10B-3903FCD1DFB0}" srcOrd="1" destOrd="0" presId="urn:microsoft.com/office/officeart/2005/8/layout/vList4#9"/>
    <dgm:cxn modelId="{A77ACFC1-7E47-4C19-B87A-C6D5B244614A}" type="presParOf" srcId="{B633D681-3722-4477-82C1-7CE6D0E6A25F}" destId="{33CEB75B-493F-47EB-91F2-51610B88150C}" srcOrd="2" destOrd="0" presId="urn:microsoft.com/office/officeart/2005/8/layout/vList4#9"/>
    <dgm:cxn modelId="{6DED97A8-3E77-46E0-88FF-EA98F707AD59}" type="presParOf" srcId="{A8457370-25DE-4E09-9B41-DD7512B953D2}" destId="{A0376EEF-B13D-4964-8D0A-50259BA50095}" srcOrd="3" destOrd="0" presId="urn:microsoft.com/office/officeart/2005/8/layout/vList4#9"/>
    <dgm:cxn modelId="{77B24BFC-FC20-4A86-BE2E-C47124E39A54}" type="presParOf" srcId="{A8457370-25DE-4E09-9B41-DD7512B953D2}" destId="{98B173C1-D538-45FE-A174-0F049C5E1A41}" srcOrd="4" destOrd="0" presId="urn:microsoft.com/office/officeart/2005/8/layout/vList4#9"/>
    <dgm:cxn modelId="{1EF6D9F6-0658-430F-A932-845A10FFB493}" type="presParOf" srcId="{98B173C1-D538-45FE-A174-0F049C5E1A41}" destId="{65D1D3F5-4073-42C2-8EFE-CB43166600A5}" srcOrd="0" destOrd="0" presId="urn:microsoft.com/office/officeart/2005/8/layout/vList4#9"/>
    <dgm:cxn modelId="{A4F9F17F-9381-4E77-B059-BA4E7AB6D5EA}" type="presParOf" srcId="{98B173C1-D538-45FE-A174-0F049C5E1A41}" destId="{69B15DE1-6A92-472B-BE8A-451440AB5501}" srcOrd="1" destOrd="0" presId="urn:microsoft.com/office/officeart/2005/8/layout/vList4#9"/>
    <dgm:cxn modelId="{59ABDF97-D6AE-4599-8643-8C1D8C7A6F98}" type="presParOf" srcId="{98B173C1-D538-45FE-A174-0F049C5E1A41}" destId="{5E155124-EFFC-4118-AAAF-DECEC2296D2C}" srcOrd="2" destOrd="0" presId="urn:microsoft.com/office/officeart/2005/8/layout/vList4#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58BD7ED-22C3-4DEF-9A1C-61623CF4F0DA}" type="doc">
      <dgm:prSet loTypeId="urn:microsoft.com/office/officeart/2005/8/layout/vList4#10" loCatId="list" qsTypeId="urn:microsoft.com/office/officeart/2005/8/quickstyle/simple1" qsCatId="simple" csTypeId="urn:microsoft.com/office/officeart/2005/8/colors/accent0_2" csCatId="mainScheme" phldr="1"/>
      <dgm:spPr/>
      <dgm:t>
        <a:bodyPr/>
        <a:lstStyle/>
        <a:p>
          <a:endParaRPr lang="es-PA"/>
        </a:p>
      </dgm:t>
    </dgm:pt>
    <dgm:pt modelId="{2FED8876-7E13-4B37-ABC8-FEFF3DE087C2}">
      <dgm:prSet phldrT="[Texto]" custT="1"/>
      <dgm:spPr/>
      <dgm:t>
        <a:bodyPr/>
        <a:lstStyle/>
        <a:p>
          <a:r>
            <a:rPr lang="es-ES" sz="2000" dirty="0" smtClean="0"/>
            <a:t>2. </a:t>
          </a:r>
          <a:r>
            <a:rPr lang="es-ES" sz="2000" b="1" dirty="0" smtClean="0"/>
            <a:t>Los romanos</a:t>
          </a:r>
          <a:endParaRPr lang="es-PA" sz="2000" dirty="0" smtClean="0"/>
        </a:p>
        <a:p>
          <a:r>
            <a:rPr lang="es-PA" sz="2000" dirty="0" smtClean="0"/>
            <a:t>Llamaron “evangelios” al conjunto de los beneficios que el emperador Augusto había traído a la humanidad</a:t>
          </a:r>
          <a:r>
            <a:rPr lang="es-PA" sz="2000" b="1" dirty="0" smtClean="0"/>
            <a:t> .                                                          </a:t>
          </a:r>
          <a:endParaRPr lang="es-PA" sz="2000" dirty="0" smtClean="0"/>
        </a:p>
        <a:p>
          <a:endParaRPr lang="es-PA" sz="1500" dirty="0"/>
        </a:p>
      </dgm:t>
    </dgm:pt>
    <dgm:pt modelId="{E9C48F54-3D4E-4DFC-B950-5615C6DBB538}" type="parTrans" cxnId="{5C525D72-CA06-48CE-BFC9-6D834652D11B}">
      <dgm:prSet/>
      <dgm:spPr/>
      <dgm:t>
        <a:bodyPr/>
        <a:lstStyle/>
        <a:p>
          <a:endParaRPr lang="es-PA"/>
        </a:p>
      </dgm:t>
    </dgm:pt>
    <dgm:pt modelId="{07300EF6-E108-479D-A9DF-F40E89E7CE2F}" type="sibTrans" cxnId="{5C525D72-CA06-48CE-BFC9-6D834652D11B}">
      <dgm:prSet/>
      <dgm:spPr/>
      <dgm:t>
        <a:bodyPr/>
        <a:lstStyle/>
        <a:p>
          <a:endParaRPr lang="es-PA"/>
        </a:p>
      </dgm:t>
    </dgm:pt>
    <dgm:pt modelId="{A4319D82-6402-4C9A-A207-7386F5AE479D}">
      <dgm:prSet phldrT="[Texto]" custT="1"/>
      <dgm:spPr/>
      <dgm:t>
        <a:bodyPr/>
        <a:lstStyle/>
        <a:p>
          <a:r>
            <a:rPr lang="es-ES" sz="1800" b="1" dirty="0" smtClean="0"/>
            <a:t>3. Los Judíos</a:t>
          </a:r>
          <a:endParaRPr lang="es-PA" sz="1800" dirty="0" smtClean="0"/>
        </a:p>
        <a:p>
          <a:r>
            <a:rPr lang="es-PA" sz="1800" dirty="0" smtClean="0"/>
            <a:t>El verbo “evangelizar” alcanza un particular relieve cuando se emplea para hablar de los tiempos mesiánicos, en los que Dios salvará al pueblo:</a:t>
          </a:r>
        </a:p>
        <a:p>
          <a:r>
            <a:rPr lang="es-PA" sz="1800" dirty="0" smtClean="0"/>
            <a:t>¡Qué hermosos son sobre los montes los pies del mensajero que anuncia la paz, que trae buenas nuevas, que anuncia salvación…¡ (</a:t>
          </a:r>
          <a:r>
            <a:rPr lang="es-PA" sz="1800" dirty="0" err="1" smtClean="0"/>
            <a:t>Is</a:t>
          </a:r>
          <a:r>
            <a:rPr lang="es-PA" sz="1800" dirty="0" smtClean="0"/>
            <a:t> 52, 7).</a:t>
          </a:r>
        </a:p>
        <a:p>
          <a:endParaRPr lang="es-PA" sz="1500" dirty="0"/>
        </a:p>
      </dgm:t>
    </dgm:pt>
    <dgm:pt modelId="{678E315C-0515-4C05-B664-3EFDC6A3F9BD}" type="parTrans" cxnId="{D5AC086A-2ED7-48EF-BDB3-FE37C6C867C9}">
      <dgm:prSet/>
      <dgm:spPr/>
      <dgm:t>
        <a:bodyPr/>
        <a:lstStyle/>
        <a:p>
          <a:endParaRPr lang="es-PA"/>
        </a:p>
      </dgm:t>
    </dgm:pt>
    <dgm:pt modelId="{7AE41479-A0B6-41D2-95AF-7225E2ECE4B2}" type="sibTrans" cxnId="{D5AC086A-2ED7-48EF-BDB3-FE37C6C867C9}">
      <dgm:prSet/>
      <dgm:spPr/>
      <dgm:t>
        <a:bodyPr/>
        <a:lstStyle/>
        <a:p>
          <a:endParaRPr lang="es-PA"/>
        </a:p>
      </dgm:t>
    </dgm:pt>
    <dgm:pt modelId="{B6EAB3D6-9F89-496B-8C78-B588DEE405E8}" type="pres">
      <dgm:prSet presAssocID="{B58BD7ED-22C3-4DEF-9A1C-61623CF4F0DA}" presName="linear" presStyleCnt="0">
        <dgm:presLayoutVars>
          <dgm:dir val="rev"/>
          <dgm:resizeHandles val="exact"/>
        </dgm:presLayoutVars>
      </dgm:prSet>
      <dgm:spPr/>
      <dgm:t>
        <a:bodyPr/>
        <a:lstStyle/>
        <a:p>
          <a:endParaRPr lang="es-PA"/>
        </a:p>
      </dgm:t>
    </dgm:pt>
    <dgm:pt modelId="{24771959-48FA-40A3-BEE6-C96B19E5398C}" type="pres">
      <dgm:prSet presAssocID="{2FED8876-7E13-4B37-ABC8-FEFF3DE087C2}" presName="comp" presStyleCnt="0"/>
      <dgm:spPr/>
    </dgm:pt>
    <dgm:pt modelId="{969F389B-1C9C-4B5B-9A69-F7BDD554AC88}" type="pres">
      <dgm:prSet presAssocID="{2FED8876-7E13-4B37-ABC8-FEFF3DE087C2}" presName="box" presStyleLbl="node1" presStyleIdx="0" presStyleCnt="2"/>
      <dgm:spPr/>
      <dgm:t>
        <a:bodyPr/>
        <a:lstStyle/>
        <a:p>
          <a:endParaRPr lang="es-PA"/>
        </a:p>
      </dgm:t>
    </dgm:pt>
    <dgm:pt modelId="{EBC9690E-B541-40FE-BA7C-DEB738B23232}" type="pres">
      <dgm:prSet presAssocID="{2FED8876-7E13-4B37-ABC8-FEFF3DE087C2}" presName="img" presStyleLbl="fgImgPlace1" presStyleIdx="0" presStyleCnt="2"/>
      <dgm:spPr>
        <a:blipFill rotWithShape="0">
          <a:blip xmlns:r="http://schemas.openxmlformats.org/officeDocument/2006/relationships" r:embed="rId1"/>
          <a:stretch>
            <a:fillRect/>
          </a:stretch>
        </a:blipFill>
      </dgm:spPr>
    </dgm:pt>
    <dgm:pt modelId="{2C4622BD-FD28-404F-B221-F68A09B79DA2}" type="pres">
      <dgm:prSet presAssocID="{2FED8876-7E13-4B37-ABC8-FEFF3DE087C2}" presName="text" presStyleLbl="node1" presStyleIdx="0" presStyleCnt="2">
        <dgm:presLayoutVars>
          <dgm:bulletEnabled val="1"/>
        </dgm:presLayoutVars>
      </dgm:prSet>
      <dgm:spPr/>
      <dgm:t>
        <a:bodyPr/>
        <a:lstStyle/>
        <a:p>
          <a:endParaRPr lang="es-PA"/>
        </a:p>
      </dgm:t>
    </dgm:pt>
    <dgm:pt modelId="{BB488963-2342-456A-A659-D014039922E8}" type="pres">
      <dgm:prSet presAssocID="{07300EF6-E108-479D-A9DF-F40E89E7CE2F}" presName="spacer" presStyleCnt="0"/>
      <dgm:spPr/>
    </dgm:pt>
    <dgm:pt modelId="{BD4D95E8-246F-4934-8577-B5A2E12A3DEF}" type="pres">
      <dgm:prSet presAssocID="{A4319D82-6402-4C9A-A207-7386F5AE479D}" presName="comp" presStyleCnt="0"/>
      <dgm:spPr/>
    </dgm:pt>
    <dgm:pt modelId="{B3402FD2-DFD8-4EE8-9CA9-F3ED67D50EC7}" type="pres">
      <dgm:prSet presAssocID="{A4319D82-6402-4C9A-A207-7386F5AE479D}" presName="box" presStyleLbl="node1" presStyleIdx="1" presStyleCnt="2"/>
      <dgm:spPr/>
      <dgm:t>
        <a:bodyPr/>
        <a:lstStyle/>
        <a:p>
          <a:endParaRPr lang="es-PA"/>
        </a:p>
      </dgm:t>
    </dgm:pt>
    <dgm:pt modelId="{5ADCD717-A2A4-4504-803B-752A94646787}" type="pres">
      <dgm:prSet presAssocID="{A4319D82-6402-4C9A-A207-7386F5AE479D}" presName="img" presStyleLbl="fgImgPlace1" presStyleIdx="1" presStyleCnt="2"/>
      <dgm:spPr>
        <a:blipFill rotWithShape="0">
          <a:blip xmlns:r="http://schemas.openxmlformats.org/officeDocument/2006/relationships" r:embed="rId2"/>
          <a:stretch>
            <a:fillRect/>
          </a:stretch>
        </a:blipFill>
      </dgm:spPr>
    </dgm:pt>
    <dgm:pt modelId="{BE4EB78E-EACA-481A-BC25-0278E76B5B0E}" type="pres">
      <dgm:prSet presAssocID="{A4319D82-6402-4C9A-A207-7386F5AE479D}" presName="text" presStyleLbl="node1" presStyleIdx="1" presStyleCnt="2">
        <dgm:presLayoutVars>
          <dgm:bulletEnabled val="1"/>
        </dgm:presLayoutVars>
      </dgm:prSet>
      <dgm:spPr/>
      <dgm:t>
        <a:bodyPr/>
        <a:lstStyle/>
        <a:p>
          <a:endParaRPr lang="es-PA"/>
        </a:p>
      </dgm:t>
    </dgm:pt>
  </dgm:ptLst>
  <dgm:cxnLst>
    <dgm:cxn modelId="{E406FF2D-D1C0-4096-B77E-6B5DED63E4A8}" type="presOf" srcId="{B58BD7ED-22C3-4DEF-9A1C-61623CF4F0DA}" destId="{B6EAB3D6-9F89-496B-8C78-B588DEE405E8}" srcOrd="0" destOrd="0" presId="urn:microsoft.com/office/officeart/2005/8/layout/vList4#10"/>
    <dgm:cxn modelId="{5C525D72-CA06-48CE-BFC9-6D834652D11B}" srcId="{B58BD7ED-22C3-4DEF-9A1C-61623CF4F0DA}" destId="{2FED8876-7E13-4B37-ABC8-FEFF3DE087C2}" srcOrd="0" destOrd="0" parTransId="{E9C48F54-3D4E-4DFC-B950-5615C6DBB538}" sibTransId="{07300EF6-E108-479D-A9DF-F40E89E7CE2F}"/>
    <dgm:cxn modelId="{08738254-A29B-46FA-9CAA-523FF2D9A407}" type="presOf" srcId="{A4319D82-6402-4C9A-A207-7386F5AE479D}" destId="{B3402FD2-DFD8-4EE8-9CA9-F3ED67D50EC7}" srcOrd="0" destOrd="0" presId="urn:microsoft.com/office/officeart/2005/8/layout/vList4#10"/>
    <dgm:cxn modelId="{D5AC086A-2ED7-48EF-BDB3-FE37C6C867C9}" srcId="{B58BD7ED-22C3-4DEF-9A1C-61623CF4F0DA}" destId="{A4319D82-6402-4C9A-A207-7386F5AE479D}" srcOrd="1" destOrd="0" parTransId="{678E315C-0515-4C05-B664-3EFDC6A3F9BD}" sibTransId="{7AE41479-A0B6-41D2-95AF-7225E2ECE4B2}"/>
    <dgm:cxn modelId="{380F4A31-46E5-49D7-AAAF-73A822D3B6AF}" type="presOf" srcId="{2FED8876-7E13-4B37-ABC8-FEFF3DE087C2}" destId="{969F389B-1C9C-4B5B-9A69-F7BDD554AC88}" srcOrd="0" destOrd="0" presId="urn:microsoft.com/office/officeart/2005/8/layout/vList4#10"/>
    <dgm:cxn modelId="{95E7C5AA-8675-484A-9CF8-FD25A5A6B7D7}" type="presOf" srcId="{2FED8876-7E13-4B37-ABC8-FEFF3DE087C2}" destId="{2C4622BD-FD28-404F-B221-F68A09B79DA2}" srcOrd="1" destOrd="0" presId="urn:microsoft.com/office/officeart/2005/8/layout/vList4#10"/>
    <dgm:cxn modelId="{5344D9B8-4F85-4BA9-9BAE-8BC900253D34}" type="presOf" srcId="{A4319D82-6402-4C9A-A207-7386F5AE479D}" destId="{BE4EB78E-EACA-481A-BC25-0278E76B5B0E}" srcOrd="1" destOrd="0" presId="urn:microsoft.com/office/officeart/2005/8/layout/vList4#10"/>
    <dgm:cxn modelId="{E1C16793-1F72-49AB-B1C4-CA4F207592E2}" type="presParOf" srcId="{B6EAB3D6-9F89-496B-8C78-B588DEE405E8}" destId="{24771959-48FA-40A3-BEE6-C96B19E5398C}" srcOrd="0" destOrd="0" presId="urn:microsoft.com/office/officeart/2005/8/layout/vList4#10"/>
    <dgm:cxn modelId="{A0F98EFB-76A1-4F8F-AED1-EA1AD1317A59}" type="presParOf" srcId="{24771959-48FA-40A3-BEE6-C96B19E5398C}" destId="{969F389B-1C9C-4B5B-9A69-F7BDD554AC88}" srcOrd="0" destOrd="0" presId="urn:microsoft.com/office/officeart/2005/8/layout/vList4#10"/>
    <dgm:cxn modelId="{9D514082-C162-47E7-AF44-40684769DDB5}" type="presParOf" srcId="{24771959-48FA-40A3-BEE6-C96B19E5398C}" destId="{EBC9690E-B541-40FE-BA7C-DEB738B23232}" srcOrd="1" destOrd="0" presId="urn:microsoft.com/office/officeart/2005/8/layout/vList4#10"/>
    <dgm:cxn modelId="{B1ED7371-884B-4990-8C3D-9FC28AC01208}" type="presParOf" srcId="{24771959-48FA-40A3-BEE6-C96B19E5398C}" destId="{2C4622BD-FD28-404F-B221-F68A09B79DA2}" srcOrd="2" destOrd="0" presId="urn:microsoft.com/office/officeart/2005/8/layout/vList4#10"/>
    <dgm:cxn modelId="{DF14DD87-A1F7-4929-B6BA-A6FB23E0B4D4}" type="presParOf" srcId="{B6EAB3D6-9F89-496B-8C78-B588DEE405E8}" destId="{BB488963-2342-456A-A659-D014039922E8}" srcOrd="1" destOrd="0" presId="urn:microsoft.com/office/officeart/2005/8/layout/vList4#10"/>
    <dgm:cxn modelId="{8B4EAC2A-7A9D-4ECA-AF91-1745CEC87AC7}" type="presParOf" srcId="{B6EAB3D6-9F89-496B-8C78-B588DEE405E8}" destId="{BD4D95E8-246F-4934-8577-B5A2E12A3DEF}" srcOrd="2" destOrd="0" presId="urn:microsoft.com/office/officeart/2005/8/layout/vList4#10"/>
    <dgm:cxn modelId="{A0ADC73D-700E-4C56-99F5-418DFC3DB4DD}" type="presParOf" srcId="{BD4D95E8-246F-4934-8577-B5A2E12A3DEF}" destId="{B3402FD2-DFD8-4EE8-9CA9-F3ED67D50EC7}" srcOrd="0" destOrd="0" presId="urn:microsoft.com/office/officeart/2005/8/layout/vList4#10"/>
    <dgm:cxn modelId="{F8D7E1D0-A236-49C5-9DE6-3BC4B1BDA127}" type="presParOf" srcId="{BD4D95E8-246F-4934-8577-B5A2E12A3DEF}" destId="{5ADCD717-A2A4-4504-803B-752A94646787}" srcOrd="1" destOrd="0" presId="urn:microsoft.com/office/officeart/2005/8/layout/vList4#10"/>
    <dgm:cxn modelId="{7184D61E-9686-47AA-B536-4F00A2213C49}" type="presParOf" srcId="{BD4D95E8-246F-4934-8577-B5A2E12A3DEF}" destId="{BE4EB78E-EACA-481A-BC25-0278E76B5B0E}" srcOrd="2" destOrd="0" presId="urn:microsoft.com/office/officeart/2005/8/layout/vList4#10"/>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A7F2BCD-9DD5-4938-A130-10DDD3E94BEA}" type="doc">
      <dgm:prSet loTypeId="urn:microsoft.com/office/officeart/2005/8/layout/vList4#11" loCatId="list" qsTypeId="urn:microsoft.com/office/officeart/2005/8/quickstyle/simple2" qsCatId="simple" csTypeId="urn:microsoft.com/office/officeart/2005/8/colors/accent0_1" csCatId="mainScheme" phldr="1"/>
      <dgm:spPr/>
      <dgm:t>
        <a:bodyPr/>
        <a:lstStyle/>
        <a:p>
          <a:endParaRPr lang="es-PA"/>
        </a:p>
      </dgm:t>
    </dgm:pt>
    <dgm:pt modelId="{14DC37A1-4ABA-476C-A553-D0DC7DD46853}">
      <dgm:prSet phldrT="[Texto]"/>
      <dgm:spPr/>
      <dgm:t>
        <a:bodyPr/>
        <a:lstStyle/>
        <a:p>
          <a:r>
            <a:rPr lang="es-PA" smtClean="0"/>
            <a:t>En primer lugar, para designar el anuncio gozoso de la Salvación realizada por Cristo.</a:t>
          </a:r>
        </a:p>
        <a:p>
          <a:r>
            <a:rPr lang="es-PA" smtClean="0"/>
            <a:t>-Cuando más tarde este anuncio fue puesto por escrito, se aplicó la palabra a los mismos libros que contenían el “evangelio” predicado.</a:t>
          </a:r>
          <a:endParaRPr lang="es-PA" dirty="0" smtClean="0"/>
        </a:p>
      </dgm:t>
    </dgm:pt>
    <dgm:pt modelId="{16A32733-0302-4D5C-B89B-37B3591A56A3}" type="parTrans" cxnId="{BA8E2065-2082-40A9-99E5-708AFE3585C3}">
      <dgm:prSet/>
      <dgm:spPr/>
      <dgm:t>
        <a:bodyPr/>
        <a:lstStyle/>
        <a:p>
          <a:endParaRPr lang="es-PA"/>
        </a:p>
      </dgm:t>
    </dgm:pt>
    <dgm:pt modelId="{EA939C1E-72F5-4CDB-B3FE-D90F7CE34D36}" type="sibTrans" cxnId="{BA8E2065-2082-40A9-99E5-708AFE3585C3}">
      <dgm:prSet/>
      <dgm:spPr/>
      <dgm:t>
        <a:bodyPr/>
        <a:lstStyle/>
        <a:p>
          <a:endParaRPr lang="es-PA"/>
        </a:p>
      </dgm:t>
    </dgm:pt>
    <dgm:pt modelId="{FB2F5B01-EA14-48B9-AA77-1B53E1A3DC2D}">
      <dgm:prSet phldrT="[Texto]"/>
      <dgm:spPr/>
      <dgm:t>
        <a:bodyPr/>
        <a:lstStyle/>
        <a:p>
          <a:r>
            <a:rPr lang="es-PA" dirty="0" smtClean="0"/>
            <a:t>En resumen, la palabra “evangelio” la usaron los cristianos:</a:t>
          </a:r>
        </a:p>
      </dgm:t>
    </dgm:pt>
    <dgm:pt modelId="{B65D2928-83E6-4782-A7AD-F622DAD9DBF2}" type="sibTrans" cxnId="{CAF496E4-3387-4963-9513-649C8203F5A8}">
      <dgm:prSet/>
      <dgm:spPr/>
      <dgm:t>
        <a:bodyPr/>
        <a:lstStyle/>
        <a:p>
          <a:endParaRPr lang="es-PA"/>
        </a:p>
      </dgm:t>
    </dgm:pt>
    <dgm:pt modelId="{DEB07DC3-599E-49F1-A419-C0454CDCCDD5}" type="parTrans" cxnId="{CAF496E4-3387-4963-9513-649C8203F5A8}">
      <dgm:prSet/>
      <dgm:spPr/>
      <dgm:t>
        <a:bodyPr/>
        <a:lstStyle/>
        <a:p>
          <a:endParaRPr lang="es-PA"/>
        </a:p>
      </dgm:t>
    </dgm:pt>
    <dgm:pt modelId="{E6464B69-06E4-4DEC-BB37-3538C05BDBD9}" type="pres">
      <dgm:prSet presAssocID="{4A7F2BCD-9DD5-4938-A130-10DDD3E94BEA}" presName="linear" presStyleCnt="0">
        <dgm:presLayoutVars>
          <dgm:dir/>
          <dgm:resizeHandles val="exact"/>
        </dgm:presLayoutVars>
      </dgm:prSet>
      <dgm:spPr/>
      <dgm:t>
        <a:bodyPr/>
        <a:lstStyle/>
        <a:p>
          <a:endParaRPr lang="es-PA"/>
        </a:p>
      </dgm:t>
    </dgm:pt>
    <dgm:pt modelId="{2FB253E2-5EBB-4EF2-95D9-37B4C1CD66DA}" type="pres">
      <dgm:prSet presAssocID="{FB2F5B01-EA14-48B9-AA77-1B53E1A3DC2D}" presName="comp" presStyleCnt="0"/>
      <dgm:spPr/>
    </dgm:pt>
    <dgm:pt modelId="{3E1DD751-378A-4CD2-A028-C63DAB4A59B0}" type="pres">
      <dgm:prSet presAssocID="{FB2F5B01-EA14-48B9-AA77-1B53E1A3DC2D}" presName="box" presStyleLbl="node1" presStyleIdx="0" presStyleCnt="2"/>
      <dgm:spPr/>
      <dgm:t>
        <a:bodyPr/>
        <a:lstStyle/>
        <a:p>
          <a:endParaRPr lang="es-PA"/>
        </a:p>
      </dgm:t>
    </dgm:pt>
    <dgm:pt modelId="{1D05A529-9328-4651-A359-0367051A5007}" type="pres">
      <dgm:prSet presAssocID="{FB2F5B01-EA14-48B9-AA77-1B53E1A3DC2D}" presName="img" presStyleLbl="fgImgPlace1" presStyleIdx="0" presStyleCnt="2"/>
      <dgm:spPr>
        <a:blipFill rotWithShape="0">
          <a:blip xmlns:r="http://schemas.openxmlformats.org/officeDocument/2006/relationships" r:embed="rId1"/>
          <a:stretch>
            <a:fillRect/>
          </a:stretch>
        </a:blipFill>
      </dgm:spPr>
      <dgm:t>
        <a:bodyPr/>
        <a:lstStyle/>
        <a:p>
          <a:endParaRPr lang="es-PA"/>
        </a:p>
      </dgm:t>
    </dgm:pt>
    <dgm:pt modelId="{A2095146-76C9-4AAB-A08B-9A77549891AB}" type="pres">
      <dgm:prSet presAssocID="{FB2F5B01-EA14-48B9-AA77-1B53E1A3DC2D}" presName="text" presStyleLbl="node1" presStyleIdx="0" presStyleCnt="2">
        <dgm:presLayoutVars>
          <dgm:bulletEnabled val="1"/>
        </dgm:presLayoutVars>
      </dgm:prSet>
      <dgm:spPr/>
      <dgm:t>
        <a:bodyPr/>
        <a:lstStyle/>
        <a:p>
          <a:endParaRPr lang="es-PA"/>
        </a:p>
      </dgm:t>
    </dgm:pt>
    <dgm:pt modelId="{28C0B8CC-06FE-4DC4-B0C7-635E84BF060A}" type="pres">
      <dgm:prSet presAssocID="{B65D2928-83E6-4782-A7AD-F622DAD9DBF2}" presName="spacer" presStyleCnt="0"/>
      <dgm:spPr/>
    </dgm:pt>
    <dgm:pt modelId="{D012D56E-5B62-4848-B4D6-53F4D8029556}" type="pres">
      <dgm:prSet presAssocID="{14DC37A1-4ABA-476C-A553-D0DC7DD46853}" presName="comp" presStyleCnt="0"/>
      <dgm:spPr/>
    </dgm:pt>
    <dgm:pt modelId="{CAFD1305-4196-460C-8668-E29494D11589}" type="pres">
      <dgm:prSet presAssocID="{14DC37A1-4ABA-476C-A553-D0DC7DD46853}" presName="box" presStyleLbl="node1" presStyleIdx="1" presStyleCnt="2"/>
      <dgm:spPr/>
      <dgm:t>
        <a:bodyPr/>
        <a:lstStyle/>
        <a:p>
          <a:endParaRPr lang="es-PA"/>
        </a:p>
      </dgm:t>
    </dgm:pt>
    <dgm:pt modelId="{B23AC9FF-82D2-47FD-9CC6-5D5011A5356E}" type="pres">
      <dgm:prSet presAssocID="{14DC37A1-4ABA-476C-A553-D0DC7DD46853}" presName="img" presStyleLbl="fgImgPlace1" presStyleIdx="1" presStyleCnt="2"/>
      <dgm:spPr>
        <a:blipFill rotWithShape="0">
          <a:blip xmlns:r="http://schemas.openxmlformats.org/officeDocument/2006/relationships" r:embed="rId2"/>
          <a:stretch>
            <a:fillRect/>
          </a:stretch>
        </a:blipFill>
      </dgm:spPr>
      <dgm:t>
        <a:bodyPr/>
        <a:lstStyle/>
        <a:p>
          <a:endParaRPr lang="es-PA"/>
        </a:p>
      </dgm:t>
    </dgm:pt>
    <dgm:pt modelId="{AF5936E4-7149-402C-946C-8D9D46DF1BBF}" type="pres">
      <dgm:prSet presAssocID="{14DC37A1-4ABA-476C-A553-D0DC7DD46853}" presName="text" presStyleLbl="node1" presStyleIdx="1" presStyleCnt="2">
        <dgm:presLayoutVars>
          <dgm:bulletEnabled val="1"/>
        </dgm:presLayoutVars>
      </dgm:prSet>
      <dgm:spPr/>
      <dgm:t>
        <a:bodyPr/>
        <a:lstStyle/>
        <a:p>
          <a:endParaRPr lang="es-PA"/>
        </a:p>
      </dgm:t>
    </dgm:pt>
  </dgm:ptLst>
  <dgm:cxnLst>
    <dgm:cxn modelId="{557545E5-E08F-41FB-B3FA-6250A01A7F80}" type="presOf" srcId="{FB2F5B01-EA14-48B9-AA77-1B53E1A3DC2D}" destId="{A2095146-76C9-4AAB-A08B-9A77549891AB}" srcOrd="1" destOrd="0" presId="urn:microsoft.com/office/officeart/2005/8/layout/vList4#11"/>
    <dgm:cxn modelId="{CAF496E4-3387-4963-9513-649C8203F5A8}" srcId="{4A7F2BCD-9DD5-4938-A130-10DDD3E94BEA}" destId="{FB2F5B01-EA14-48B9-AA77-1B53E1A3DC2D}" srcOrd="0" destOrd="0" parTransId="{DEB07DC3-599E-49F1-A419-C0454CDCCDD5}" sibTransId="{B65D2928-83E6-4782-A7AD-F622DAD9DBF2}"/>
    <dgm:cxn modelId="{BA8E2065-2082-40A9-99E5-708AFE3585C3}" srcId="{4A7F2BCD-9DD5-4938-A130-10DDD3E94BEA}" destId="{14DC37A1-4ABA-476C-A553-D0DC7DD46853}" srcOrd="1" destOrd="0" parTransId="{16A32733-0302-4D5C-B89B-37B3591A56A3}" sibTransId="{EA939C1E-72F5-4CDB-B3FE-D90F7CE34D36}"/>
    <dgm:cxn modelId="{96AAA69A-2489-4088-A76E-567B4C767CB8}" type="presOf" srcId="{FB2F5B01-EA14-48B9-AA77-1B53E1A3DC2D}" destId="{3E1DD751-378A-4CD2-A028-C63DAB4A59B0}" srcOrd="0" destOrd="0" presId="urn:microsoft.com/office/officeart/2005/8/layout/vList4#11"/>
    <dgm:cxn modelId="{7DDA174D-265D-4F01-A127-50FBCDAADF4C}" type="presOf" srcId="{14DC37A1-4ABA-476C-A553-D0DC7DD46853}" destId="{AF5936E4-7149-402C-946C-8D9D46DF1BBF}" srcOrd="1" destOrd="0" presId="urn:microsoft.com/office/officeart/2005/8/layout/vList4#11"/>
    <dgm:cxn modelId="{F608350D-1A24-4A56-B48E-5976E8319C8D}" type="presOf" srcId="{14DC37A1-4ABA-476C-A553-D0DC7DD46853}" destId="{CAFD1305-4196-460C-8668-E29494D11589}" srcOrd="0" destOrd="0" presId="urn:microsoft.com/office/officeart/2005/8/layout/vList4#11"/>
    <dgm:cxn modelId="{452F6183-EC3E-4502-943E-A0C5BEFF47EA}" type="presOf" srcId="{4A7F2BCD-9DD5-4938-A130-10DDD3E94BEA}" destId="{E6464B69-06E4-4DEC-BB37-3538C05BDBD9}" srcOrd="0" destOrd="0" presId="urn:microsoft.com/office/officeart/2005/8/layout/vList4#11"/>
    <dgm:cxn modelId="{D7205F38-CD9F-48E8-8811-6074E5C03BC0}" type="presParOf" srcId="{E6464B69-06E4-4DEC-BB37-3538C05BDBD9}" destId="{2FB253E2-5EBB-4EF2-95D9-37B4C1CD66DA}" srcOrd="0" destOrd="0" presId="urn:microsoft.com/office/officeart/2005/8/layout/vList4#11"/>
    <dgm:cxn modelId="{B2E46F68-B4E2-4AF8-B8CB-490476CCE61E}" type="presParOf" srcId="{2FB253E2-5EBB-4EF2-95D9-37B4C1CD66DA}" destId="{3E1DD751-378A-4CD2-A028-C63DAB4A59B0}" srcOrd="0" destOrd="0" presId="urn:microsoft.com/office/officeart/2005/8/layout/vList4#11"/>
    <dgm:cxn modelId="{1577D18F-55EC-4736-8D24-E4A0949173C4}" type="presParOf" srcId="{2FB253E2-5EBB-4EF2-95D9-37B4C1CD66DA}" destId="{1D05A529-9328-4651-A359-0367051A5007}" srcOrd="1" destOrd="0" presId="urn:microsoft.com/office/officeart/2005/8/layout/vList4#11"/>
    <dgm:cxn modelId="{32C8772B-137E-41C4-B26C-CC295AEE8D74}" type="presParOf" srcId="{2FB253E2-5EBB-4EF2-95D9-37B4C1CD66DA}" destId="{A2095146-76C9-4AAB-A08B-9A77549891AB}" srcOrd="2" destOrd="0" presId="urn:microsoft.com/office/officeart/2005/8/layout/vList4#11"/>
    <dgm:cxn modelId="{84AC9078-185C-46D2-9E90-96AFD6032729}" type="presParOf" srcId="{E6464B69-06E4-4DEC-BB37-3538C05BDBD9}" destId="{28C0B8CC-06FE-4DC4-B0C7-635E84BF060A}" srcOrd="1" destOrd="0" presId="urn:microsoft.com/office/officeart/2005/8/layout/vList4#11"/>
    <dgm:cxn modelId="{93917CAC-16FC-4512-A4C6-551234881437}" type="presParOf" srcId="{E6464B69-06E4-4DEC-BB37-3538C05BDBD9}" destId="{D012D56E-5B62-4848-B4D6-53F4D8029556}" srcOrd="2" destOrd="0" presId="urn:microsoft.com/office/officeart/2005/8/layout/vList4#11"/>
    <dgm:cxn modelId="{7A8A13D4-7D4E-41EC-8A22-569EDA9D1DDC}" type="presParOf" srcId="{D012D56E-5B62-4848-B4D6-53F4D8029556}" destId="{CAFD1305-4196-460C-8668-E29494D11589}" srcOrd="0" destOrd="0" presId="urn:microsoft.com/office/officeart/2005/8/layout/vList4#11"/>
    <dgm:cxn modelId="{59B4F23B-F528-4F10-AFE0-BC6CC171689D}" type="presParOf" srcId="{D012D56E-5B62-4848-B4D6-53F4D8029556}" destId="{B23AC9FF-82D2-47FD-9CC6-5D5011A5356E}" srcOrd="1" destOrd="0" presId="urn:microsoft.com/office/officeart/2005/8/layout/vList4#11"/>
    <dgm:cxn modelId="{C3380767-9073-4349-924C-7567593F0197}" type="presParOf" srcId="{D012D56E-5B62-4848-B4D6-53F4D8029556}" destId="{AF5936E4-7149-402C-946C-8D9D46DF1BBF}" srcOrd="2" destOrd="0" presId="urn:microsoft.com/office/officeart/2005/8/layout/vList4#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035D8A4-F2FD-4088-8FD0-A3DA29787673}" type="doc">
      <dgm:prSet loTypeId="urn:microsoft.com/office/officeart/2005/8/layout/vList4#12" loCatId="list" qsTypeId="urn:microsoft.com/office/officeart/2005/8/quickstyle/simple2" qsCatId="simple" csTypeId="urn:microsoft.com/office/officeart/2005/8/colors/accent0_1" csCatId="mainScheme" phldr="1"/>
      <dgm:spPr/>
      <dgm:t>
        <a:bodyPr/>
        <a:lstStyle/>
        <a:p>
          <a:endParaRPr lang="es-PA"/>
        </a:p>
      </dgm:t>
    </dgm:pt>
    <dgm:pt modelId="{29C56EC8-017D-4E2D-BD18-749701A688DB}">
      <dgm:prSet phldrT="[Texto]"/>
      <dgm:spPr/>
      <dgm:t>
        <a:bodyPr/>
        <a:lstStyle/>
        <a:p>
          <a:pPr algn="just"/>
          <a:r>
            <a:rPr lang="es-PA" dirty="0" smtClean="0"/>
            <a:t>Así, pues, los cuatro primeros libros del Nuevo Testamento se llaman </a:t>
          </a:r>
          <a:r>
            <a:rPr lang="es-PA" u="sng" dirty="0" smtClean="0"/>
            <a:t>Evangelios</a:t>
          </a:r>
          <a:r>
            <a:rPr lang="es-PA" dirty="0" smtClean="0"/>
            <a:t>, porque en ellos se nos transmite el “evangelio” que predicaban los Apóstoles, los cuales lo habían recibido de Cristo. </a:t>
          </a:r>
          <a:endParaRPr lang="es-PA" dirty="0"/>
        </a:p>
      </dgm:t>
    </dgm:pt>
    <dgm:pt modelId="{692A5295-8E7C-43D2-B6F7-0DEEC218B647}" type="parTrans" cxnId="{DEA38E58-A398-4F87-8255-3813D1EB910E}">
      <dgm:prSet/>
      <dgm:spPr/>
      <dgm:t>
        <a:bodyPr/>
        <a:lstStyle/>
        <a:p>
          <a:endParaRPr lang="es-PA"/>
        </a:p>
      </dgm:t>
    </dgm:pt>
    <dgm:pt modelId="{A9AC4587-490F-497D-AD21-E37FECE6E0AB}" type="sibTrans" cxnId="{DEA38E58-A398-4F87-8255-3813D1EB910E}">
      <dgm:prSet/>
      <dgm:spPr/>
      <dgm:t>
        <a:bodyPr/>
        <a:lstStyle/>
        <a:p>
          <a:endParaRPr lang="es-PA"/>
        </a:p>
      </dgm:t>
    </dgm:pt>
    <dgm:pt modelId="{75586A37-02C3-4242-AB4B-9FE970FEE454}">
      <dgm:prSet phldrT="[Texto]"/>
      <dgm:spPr/>
      <dgm:t>
        <a:bodyPr/>
        <a:lstStyle/>
        <a:p>
          <a:pPr algn="just"/>
          <a:r>
            <a:rPr lang="es-PA" dirty="0" smtClean="0"/>
            <a:t>Los </a:t>
          </a:r>
          <a:r>
            <a:rPr lang="es-PA" u="sng" dirty="0" smtClean="0"/>
            <a:t>Evangelios</a:t>
          </a:r>
          <a:r>
            <a:rPr lang="es-PA" dirty="0" smtClean="0"/>
            <a:t> son así el “testimonio divino y perenne” (</a:t>
          </a:r>
          <a:r>
            <a:rPr lang="es-PA" dirty="0" err="1" smtClean="0"/>
            <a:t>DV</a:t>
          </a:r>
          <a:r>
            <a:rPr lang="es-PA" dirty="0" smtClean="0"/>
            <a:t> 17) del sentido de la vida de Cristo.</a:t>
          </a:r>
          <a:endParaRPr lang="es-PA" dirty="0"/>
        </a:p>
      </dgm:t>
    </dgm:pt>
    <dgm:pt modelId="{DDF2D0DE-393C-4A9B-A166-D65522533619}" type="parTrans" cxnId="{D85EDB15-B8F4-4F4E-A68D-D0F0E4A03045}">
      <dgm:prSet/>
      <dgm:spPr/>
      <dgm:t>
        <a:bodyPr/>
        <a:lstStyle/>
        <a:p>
          <a:endParaRPr lang="es-PA"/>
        </a:p>
      </dgm:t>
    </dgm:pt>
    <dgm:pt modelId="{6333FC4A-DAA9-4999-8096-A85B3D744EC8}" type="sibTrans" cxnId="{D85EDB15-B8F4-4F4E-A68D-D0F0E4A03045}">
      <dgm:prSet/>
      <dgm:spPr/>
      <dgm:t>
        <a:bodyPr/>
        <a:lstStyle/>
        <a:p>
          <a:endParaRPr lang="es-PA"/>
        </a:p>
      </dgm:t>
    </dgm:pt>
    <dgm:pt modelId="{AA6C0570-8686-4610-8F5F-BA366ED46AFF}" type="pres">
      <dgm:prSet presAssocID="{8035D8A4-F2FD-4088-8FD0-A3DA29787673}" presName="linear" presStyleCnt="0">
        <dgm:presLayoutVars>
          <dgm:dir val="rev"/>
          <dgm:resizeHandles val="exact"/>
        </dgm:presLayoutVars>
      </dgm:prSet>
      <dgm:spPr/>
      <dgm:t>
        <a:bodyPr/>
        <a:lstStyle/>
        <a:p>
          <a:endParaRPr lang="es-PA"/>
        </a:p>
      </dgm:t>
    </dgm:pt>
    <dgm:pt modelId="{6305C3B5-6F3C-4F4C-B916-AA3819973CFF}" type="pres">
      <dgm:prSet presAssocID="{29C56EC8-017D-4E2D-BD18-749701A688DB}" presName="comp" presStyleCnt="0"/>
      <dgm:spPr/>
    </dgm:pt>
    <dgm:pt modelId="{9F3E34F1-1F48-4994-A103-FF7FF81A533D}" type="pres">
      <dgm:prSet presAssocID="{29C56EC8-017D-4E2D-BD18-749701A688DB}" presName="box" presStyleLbl="node1" presStyleIdx="0" presStyleCnt="2"/>
      <dgm:spPr/>
      <dgm:t>
        <a:bodyPr/>
        <a:lstStyle/>
        <a:p>
          <a:endParaRPr lang="es-PA"/>
        </a:p>
      </dgm:t>
    </dgm:pt>
    <dgm:pt modelId="{DC2CFFA8-66B9-43FA-A810-9F681F06F563}" type="pres">
      <dgm:prSet presAssocID="{29C56EC8-017D-4E2D-BD18-749701A688DB}" presName="img" presStyleLbl="fgImgPlace1" presStyleIdx="0" presStyleCnt="2"/>
      <dgm:spPr>
        <a:blipFill rotWithShape="0">
          <a:blip xmlns:r="http://schemas.openxmlformats.org/officeDocument/2006/relationships" r:embed="rId1"/>
          <a:stretch>
            <a:fillRect/>
          </a:stretch>
        </a:blipFill>
      </dgm:spPr>
      <dgm:t>
        <a:bodyPr/>
        <a:lstStyle/>
        <a:p>
          <a:endParaRPr lang="es-PA"/>
        </a:p>
      </dgm:t>
    </dgm:pt>
    <dgm:pt modelId="{1C571703-8C59-4C44-B1C7-CFEB8E0CA176}" type="pres">
      <dgm:prSet presAssocID="{29C56EC8-017D-4E2D-BD18-749701A688DB}" presName="text" presStyleLbl="node1" presStyleIdx="0" presStyleCnt="2">
        <dgm:presLayoutVars>
          <dgm:bulletEnabled val="1"/>
        </dgm:presLayoutVars>
      </dgm:prSet>
      <dgm:spPr/>
      <dgm:t>
        <a:bodyPr/>
        <a:lstStyle/>
        <a:p>
          <a:endParaRPr lang="es-PA"/>
        </a:p>
      </dgm:t>
    </dgm:pt>
    <dgm:pt modelId="{DD57D911-CA29-4171-B168-557772A0EE87}" type="pres">
      <dgm:prSet presAssocID="{A9AC4587-490F-497D-AD21-E37FECE6E0AB}" presName="spacer" presStyleCnt="0"/>
      <dgm:spPr/>
    </dgm:pt>
    <dgm:pt modelId="{12A10B70-7B36-4637-AD91-0B3D6038381C}" type="pres">
      <dgm:prSet presAssocID="{75586A37-02C3-4242-AB4B-9FE970FEE454}" presName="comp" presStyleCnt="0"/>
      <dgm:spPr/>
    </dgm:pt>
    <dgm:pt modelId="{B7F988AB-B098-47C3-AD5B-886A058BA9AF}" type="pres">
      <dgm:prSet presAssocID="{75586A37-02C3-4242-AB4B-9FE970FEE454}" presName="box" presStyleLbl="node1" presStyleIdx="1" presStyleCnt="2"/>
      <dgm:spPr/>
      <dgm:t>
        <a:bodyPr/>
        <a:lstStyle/>
        <a:p>
          <a:endParaRPr lang="es-PA"/>
        </a:p>
      </dgm:t>
    </dgm:pt>
    <dgm:pt modelId="{E733EE76-5EFD-43AA-9592-C3F2FC81C0CA}" type="pres">
      <dgm:prSet presAssocID="{75586A37-02C3-4242-AB4B-9FE970FEE454}" presName="img" presStyleLbl="fgImgPlace1" presStyleIdx="1" presStyleCnt="2"/>
      <dgm:spPr>
        <a:blipFill rotWithShape="0">
          <a:blip xmlns:r="http://schemas.openxmlformats.org/officeDocument/2006/relationships" r:embed="rId2"/>
          <a:stretch>
            <a:fillRect/>
          </a:stretch>
        </a:blipFill>
      </dgm:spPr>
      <dgm:t>
        <a:bodyPr/>
        <a:lstStyle/>
        <a:p>
          <a:endParaRPr lang="es-PA"/>
        </a:p>
      </dgm:t>
    </dgm:pt>
    <dgm:pt modelId="{A1F4F85C-584F-4D6B-84FA-DB247F3E2FD0}" type="pres">
      <dgm:prSet presAssocID="{75586A37-02C3-4242-AB4B-9FE970FEE454}" presName="text" presStyleLbl="node1" presStyleIdx="1" presStyleCnt="2">
        <dgm:presLayoutVars>
          <dgm:bulletEnabled val="1"/>
        </dgm:presLayoutVars>
      </dgm:prSet>
      <dgm:spPr/>
      <dgm:t>
        <a:bodyPr/>
        <a:lstStyle/>
        <a:p>
          <a:endParaRPr lang="es-PA"/>
        </a:p>
      </dgm:t>
    </dgm:pt>
  </dgm:ptLst>
  <dgm:cxnLst>
    <dgm:cxn modelId="{591DB8BA-5EEA-4042-990D-7884D0CA01A5}" type="presOf" srcId="{75586A37-02C3-4242-AB4B-9FE970FEE454}" destId="{B7F988AB-B098-47C3-AD5B-886A058BA9AF}" srcOrd="0" destOrd="0" presId="urn:microsoft.com/office/officeart/2005/8/layout/vList4#12"/>
    <dgm:cxn modelId="{DEA38E58-A398-4F87-8255-3813D1EB910E}" srcId="{8035D8A4-F2FD-4088-8FD0-A3DA29787673}" destId="{29C56EC8-017D-4E2D-BD18-749701A688DB}" srcOrd="0" destOrd="0" parTransId="{692A5295-8E7C-43D2-B6F7-0DEEC218B647}" sibTransId="{A9AC4587-490F-497D-AD21-E37FECE6E0AB}"/>
    <dgm:cxn modelId="{21D5C693-53B8-49B6-A620-C655A7E861AA}" type="presOf" srcId="{29C56EC8-017D-4E2D-BD18-749701A688DB}" destId="{9F3E34F1-1F48-4994-A103-FF7FF81A533D}" srcOrd="0" destOrd="0" presId="urn:microsoft.com/office/officeart/2005/8/layout/vList4#12"/>
    <dgm:cxn modelId="{82131211-C19C-4F3F-9E4F-A516E15C8361}" type="presOf" srcId="{75586A37-02C3-4242-AB4B-9FE970FEE454}" destId="{A1F4F85C-584F-4D6B-84FA-DB247F3E2FD0}" srcOrd="1" destOrd="0" presId="urn:microsoft.com/office/officeart/2005/8/layout/vList4#12"/>
    <dgm:cxn modelId="{A59B1679-7122-4D92-8F45-4312F603AE4E}" type="presOf" srcId="{8035D8A4-F2FD-4088-8FD0-A3DA29787673}" destId="{AA6C0570-8686-4610-8F5F-BA366ED46AFF}" srcOrd="0" destOrd="0" presId="urn:microsoft.com/office/officeart/2005/8/layout/vList4#12"/>
    <dgm:cxn modelId="{438E1385-E04A-451D-89AA-7EB61931620B}" type="presOf" srcId="{29C56EC8-017D-4E2D-BD18-749701A688DB}" destId="{1C571703-8C59-4C44-B1C7-CFEB8E0CA176}" srcOrd="1" destOrd="0" presId="urn:microsoft.com/office/officeart/2005/8/layout/vList4#12"/>
    <dgm:cxn modelId="{D85EDB15-B8F4-4F4E-A68D-D0F0E4A03045}" srcId="{8035D8A4-F2FD-4088-8FD0-A3DA29787673}" destId="{75586A37-02C3-4242-AB4B-9FE970FEE454}" srcOrd="1" destOrd="0" parTransId="{DDF2D0DE-393C-4A9B-A166-D65522533619}" sibTransId="{6333FC4A-DAA9-4999-8096-A85B3D744EC8}"/>
    <dgm:cxn modelId="{5F511596-6F59-43BC-8E0C-029A0CE7B121}" type="presParOf" srcId="{AA6C0570-8686-4610-8F5F-BA366ED46AFF}" destId="{6305C3B5-6F3C-4F4C-B916-AA3819973CFF}" srcOrd="0" destOrd="0" presId="urn:microsoft.com/office/officeart/2005/8/layout/vList4#12"/>
    <dgm:cxn modelId="{4BAAA9A5-46E6-4BFC-AC4B-C8B703F7761F}" type="presParOf" srcId="{6305C3B5-6F3C-4F4C-B916-AA3819973CFF}" destId="{9F3E34F1-1F48-4994-A103-FF7FF81A533D}" srcOrd="0" destOrd="0" presId="urn:microsoft.com/office/officeart/2005/8/layout/vList4#12"/>
    <dgm:cxn modelId="{7D0B89D0-1B3C-4260-855E-59FA1EE691F4}" type="presParOf" srcId="{6305C3B5-6F3C-4F4C-B916-AA3819973CFF}" destId="{DC2CFFA8-66B9-43FA-A810-9F681F06F563}" srcOrd="1" destOrd="0" presId="urn:microsoft.com/office/officeart/2005/8/layout/vList4#12"/>
    <dgm:cxn modelId="{8832D4AC-3978-4F6E-B3DE-CE91D05951FE}" type="presParOf" srcId="{6305C3B5-6F3C-4F4C-B916-AA3819973CFF}" destId="{1C571703-8C59-4C44-B1C7-CFEB8E0CA176}" srcOrd="2" destOrd="0" presId="urn:microsoft.com/office/officeart/2005/8/layout/vList4#12"/>
    <dgm:cxn modelId="{C7A56FA3-07B0-4479-8C9B-2BA5A051840A}" type="presParOf" srcId="{AA6C0570-8686-4610-8F5F-BA366ED46AFF}" destId="{DD57D911-CA29-4171-B168-557772A0EE87}" srcOrd="1" destOrd="0" presId="urn:microsoft.com/office/officeart/2005/8/layout/vList4#12"/>
    <dgm:cxn modelId="{C6D83E09-7CDE-4FCF-8782-EC377B89289D}" type="presParOf" srcId="{AA6C0570-8686-4610-8F5F-BA366ED46AFF}" destId="{12A10B70-7B36-4637-AD91-0B3D6038381C}" srcOrd="2" destOrd="0" presId="urn:microsoft.com/office/officeart/2005/8/layout/vList4#12"/>
    <dgm:cxn modelId="{0A0B8B6B-5DFE-4A07-B6C4-850D881B4F5B}" type="presParOf" srcId="{12A10B70-7B36-4637-AD91-0B3D6038381C}" destId="{B7F988AB-B098-47C3-AD5B-886A058BA9AF}" srcOrd="0" destOrd="0" presId="urn:microsoft.com/office/officeart/2005/8/layout/vList4#12"/>
    <dgm:cxn modelId="{50428C45-F1D9-4F07-B97A-362F5EB25E6B}" type="presParOf" srcId="{12A10B70-7B36-4637-AD91-0B3D6038381C}" destId="{E733EE76-5EFD-43AA-9592-C3F2FC81C0CA}" srcOrd="1" destOrd="0" presId="urn:microsoft.com/office/officeart/2005/8/layout/vList4#12"/>
    <dgm:cxn modelId="{B4C1EDE1-4F54-4B94-BA36-E2B0599AFF97}" type="presParOf" srcId="{12A10B70-7B36-4637-AD91-0B3D6038381C}" destId="{A1F4F85C-584F-4D6B-84FA-DB247F3E2FD0}" srcOrd="2" destOrd="0" presId="urn:microsoft.com/office/officeart/2005/8/layout/vList4#1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6E5A5F7-E56A-48FE-9A88-C06BA7E5FC3B}" type="doc">
      <dgm:prSet loTypeId="urn:microsoft.com/office/officeart/2005/8/layout/vList4#13" loCatId="list" qsTypeId="urn:microsoft.com/office/officeart/2005/8/quickstyle/simple2" qsCatId="simple" csTypeId="urn:microsoft.com/office/officeart/2005/8/colors/accent0_1" csCatId="mainScheme" phldr="1"/>
      <dgm:spPr/>
      <dgm:t>
        <a:bodyPr/>
        <a:lstStyle/>
        <a:p>
          <a:endParaRPr lang="es-PA"/>
        </a:p>
      </dgm:t>
    </dgm:pt>
    <dgm:pt modelId="{396D9A00-ADF5-44C7-A134-93483748E180}">
      <dgm:prSet phldrT="[Texto]"/>
      <dgm:spPr/>
      <dgm:t>
        <a:bodyPr/>
        <a:lstStyle/>
        <a:p>
          <a:pPr algn="just"/>
          <a:r>
            <a:rPr lang="es-PA" dirty="0" smtClean="0"/>
            <a:t>Se escribieron con el fin de contribuir al cumplimiento del mandato del Señor que el Evangelio —«buena noticia»— llegara a todos los hombres.</a:t>
          </a:r>
        </a:p>
        <a:p>
          <a:pPr algn="just"/>
          <a:r>
            <a:rPr lang="es-PA" dirty="0" smtClean="0"/>
            <a:t>-San Juan lo dice expresamente al final de su relato (</a:t>
          </a:r>
          <a:r>
            <a:rPr lang="es-PA" dirty="0" err="1" smtClean="0"/>
            <a:t>Jn</a:t>
          </a:r>
          <a:r>
            <a:rPr lang="es-PA" dirty="0" smtClean="0"/>
            <a:t> 20, 30-31).</a:t>
          </a:r>
        </a:p>
      </dgm:t>
    </dgm:pt>
    <dgm:pt modelId="{7C2DD65E-4EC7-420E-84B6-EC1167EBDA44}" type="parTrans" cxnId="{E49235CA-86CD-488B-8251-662690BAF0A9}">
      <dgm:prSet/>
      <dgm:spPr/>
      <dgm:t>
        <a:bodyPr/>
        <a:lstStyle/>
        <a:p>
          <a:endParaRPr lang="es-PA"/>
        </a:p>
      </dgm:t>
    </dgm:pt>
    <dgm:pt modelId="{B809BC38-0450-4118-AFB2-770846B22774}" type="sibTrans" cxnId="{E49235CA-86CD-488B-8251-662690BAF0A9}">
      <dgm:prSet/>
      <dgm:spPr/>
      <dgm:t>
        <a:bodyPr/>
        <a:lstStyle/>
        <a:p>
          <a:endParaRPr lang="es-PA"/>
        </a:p>
      </dgm:t>
    </dgm:pt>
    <dgm:pt modelId="{0F523E89-507C-4401-AD5E-18C0BAB8B049}">
      <dgm:prSet phldrT="[Texto]"/>
      <dgm:spPr/>
      <dgm:t>
        <a:bodyPr/>
        <a:lstStyle/>
        <a:p>
          <a:pPr algn="just"/>
          <a:r>
            <a:rPr lang="es-PA" dirty="0" smtClean="0"/>
            <a:t>-Con estos escritos Dios ha querido que conozcamos la solidez de la doctrina que hemos creído, como se nos recuerda en el prólogo lucano (</a:t>
          </a:r>
          <a:r>
            <a:rPr lang="es-PA" dirty="0" err="1" smtClean="0"/>
            <a:t>Lc</a:t>
          </a:r>
          <a:r>
            <a:rPr lang="es-PA" dirty="0" smtClean="0"/>
            <a:t> 1, 1-4).</a:t>
          </a:r>
        </a:p>
      </dgm:t>
    </dgm:pt>
    <dgm:pt modelId="{4903A91F-DDE2-435C-9A9A-1471DF249112}" type="parTrans" cxnId="{3E335A8A-0E8D-42B0-8327-F3F0B12714FF}">
      <dgm:prSet/>
      <dgm:spPr/>
      <dgm:t>
        <a:bodyPr/>
        <a:lstStyle/>
        <a:p>
          <a:endParaRPr lang="es-PA"/>
        </a:p>
      </dgm:t>
    </dgm:pt>
    <dgm:pt modelId="{4353896A-E82E-4121-A548-A524496211D8}" type="sibTrans" cxnId="{3E335A8A-0E8D-42B0-8327-F3F0B12714FF}">
      <dgm:prSet/>
      <dgm:spPr/>
      <dgm:t>
        <a:bodyPr/>
        <a:lstStyle/>
        <a:p>
          <a:endParaRPr lang="es-PA"/>
        </a:p>
      </dgm:t>
    </dgm:pt>
    <dgm:pt modelId="{5831D337-3B4E-431A-9D36-C75BEC552A48}" type="pres">
      <dgm:prSet presAssocID="{86E5A5F7-E56A-48FE-9A88-C06BA7E5FC3B}" presName="linear" presStyleCnt="0">
        <dgm:presLayoutVars>
          <dgm:dir/>
          <dgm:resizeHandles val="exact"/>
        </dgm:presLayoutVars>
      </dgm:prSet>
      <dgm:spPr/>
      <dgm:t>
        <a:bodyPr/>
        <a:lstStyle/>
        <a:p>
          <a:endParaRPr lang="es-PA"/>
        </a:p>
      </dgm:t>
    </dgm:pt>
    <dgm:pt modelId="{34B6CEC4-ED16-414E-8122-FAEA1E52CF8D}" type="pres">
      <dgm:prSet presAssocID="{396D9A00-ADF5-44C7-A134-93483748E180}" presName="comp" presStyleCnt="0"/>
      <dgm:spPr/>
    </dgm:pt>
    <dgm:pt modelId="{E39ED015-E0F7-4DD9-85EB-5AC89BFE90D0}" type="pres">
      <dgm:prSet presAssocID="{396D9A00-ADF5-44C7-A134-93483748E180}" presName="box" presStyleLbl="node1" presStyleIdx="0" presStyleCnt="2"/>
      <dgm:spPr/>
      <dgm:t>
        <a:bodyPr/>
        <a:lstStyle/>
        <a:p>
          <a:endParaRPr lang="es-PA"/>
        </a:p>
      </dgm:t>
    </dgm:pt>
    <dgm:pt modelId="{71381429-46CB-479C-8F02-2540548DDB77}" type="pres">
      <dgm:prSet presAssocID="{396D9A00-ADF5-44C7-A134-93483748E180}" presName="img" presStyleLbl="fgImgPlace1" presStyleIdx="0" presStyleCnt="2"/>
      <dgm:spPr>
        <a:blipFill rotWithShape="0">
          <a:blip xmlns:r="http://schemas.openxmlformats.org/officeDocument/2006/relationships" r:embed="rId1"/>
          <a:stretch>
            <a:fillRect/>
          </a:stretch>
        </a:blipFill>
      </dgm:spPr>
      <dgm:t>
        <a:bodyPr/>
        <a:lstStyle/>
        <a:p>
          <a:endParaRPr lang="es-PA"/>
        </a:p>
      </dgm:t>
    </dgm:pt>
    <dgm:pt modelId="{096B2689-7AA3-4322-A8F0-B36A69DC068A}" type="pres">
      <dgm:prSet presAssocID="{396D9A00-ADF5-44C7-A134-93483748E180}" presName="text" presStyleLbl="node1" presStyleIdx="0" presStyleCnt="2">
        <dgm:presLayoutVars>
          <dgm:bulletEnabled val="1"/>
        </dgm:presLayoutVars>
      </dgm:prSet>
      <dgm:spPr/>
      <dgm:t>
        <a:bodyPr/>
        <a:lstStyle/>
        <a:p>
          <a:endParaRPr lang="es-PA"/>
        </a:p>
      </dgm:t>
    </dgm:pt>
    <dgm:pt modelId="{AF17AFFF-EB9F-49F6-9CE4-CB6D79DC2A24}" type="pres">
      <dgm:prSet presAssocID="{B809BC38-0450-4118-AFB2-770846B22774}" presName="spacer" presStyleCnt="0"/>
      <dgm:spPr/>
    </dgm:pt>
    <dgm:pt modelId="{B5D130CB-61A7-4CE1-BEF4-D85DEE071977}" type="pres">
      <dgm:prSet presAssocID="{0F523E89-507C-4401-AD5E-18C0BAB8B049}" presName="comp" presStyleCnt="0"/>
      <dgm:spPr/>
    </dgm:pt>
    <dgm:pt modelId="{74B628E5-1AA7-4478-8D1E-9322E844EA1E}" type="pres">
      <dgm:prSet presAssocID="{0F523E89-507C-4401-AD5E-18C0BAB8B049}" presName="box" presStyleLbl="node1" presStyleIdx="1" presStyleCnt="2"/>
      <dgm:spPr/>
      <dgm:t>
        <a:bodyPr/>
        <a:lstStyle/>
        <a:p>
          <a:endParaRPr lang="es-PA"/>
        </a:p>
      </dgm:t>
    </dgm:pt>
    <dgm:pt modelId="{1CFF58A3-1275-490A-B035-B0CD57173582}" type="pres">
      <dgm:prSet presAssocID="{0F523E89-507C-4401-AD5E-18C0BAB8B049}" presName="img" presStyleLbl="fgImgPlace1" presStyleIdx="1" presStyleCnt="2"/>
      <dgm:spPr>
        <a:blipFill rotWithShape="0">
          <a:blip xmlns:r="http://schemas.openxmlformats.org/officeDocument/2006/relationships" r:embed="rId2"/>
          <a:stretch>
            <a:fillRect/>
          </a:stretch>
        </a:blipFill>
      </dgm:spPr>
      <dgm:t>
        <a:bodyPr/>
        <a:lstStyle/>
        <a:p>
          <a:endParaRPr lang="es-PA"/>
        </a:p>
      </dgm:t>
    </dgm:pt>
    <dgm:pt modelId="{64230D28-DA5D-4842-B58D-BFCC24CD4C29}" type="pres">
      <dgm:prSet presAssocID="{0F523E89-507C-4401-AD5E-18C0BAB8B049}" presName="text" presStyleLbl="node1" presStyleIdx="1" presStyleCnt="2">
        <dgm:presLayoutVars>
          <dgm:bulletEnabled val="1"/>
        </dgm:presLayoutVars>
      </dgm:prSet>
      <dgm:spPr/>
      <dgm:t>
        <a:bodyPr/>
        <a:lstStyle/>
        <a:p>
          <a:endParaRPr lang="es-PA"/>
        </a:p>
      </dgm:t>
    </dgm:pt>
  </dgm:ptLst>
  <dgm:cxnLst>
    <dgm:cxn modelId="{7AFAB821-1DB6-4A93-A36D-8E0A89D059E2}" type="presOf" srcId="{0F523E89-507C-4401-AD5E-18C0BAB8B049}" destId="{64230D28-DA5D-4842-B58D-BFCC24CD4C29}" srcOrd="1" destOrd="0" presId="urn:microsoft.com/office/officeart/2005/8/layout/vList4#13"/>
    <dgm:cxn modelId="{804C71E3-2A90-4111-802A-C8330F4ABFE0}" type="presOf" srcId="{86E5A5F7-E56A-48FE-9A88-C06BA7E5FC3B}" destId="{5831D337-3B4E-431A-9D36-C75BEC552A48}" srcOrd="0" destOrd="0" presId="urn:microsoft.com/office/officeart/2005/8/layout/vList4#13"/>
    <dgm:cxn modelId="{246A5DD5-A953-4C79-9551-844DCFCB8909}" type="presOf" srcId="{0F523E89-507C-4401-AD5E-18C0BAB8B049}" destId="{74B628E5-1AA7-4478-8D1E-9322E844EA1E}" srcOrd="0" destOrd="0" presId="urn:microsoft.com/office/officeart/2005/8/layout/vList4#13"/>
    <dgm:cxn modelId="{2756CF9B-192C-4E6C-B38D-49DB6BC16B48}" type="presOf" srcId="{396D9A00-ADF5-44C7-A134-93483748E180}" destId="{096B2689-7AA3-4322-A8F0-B36A69DC068A}" srcOrd="1" destOrd="0" presId="urn:microsoft.com/office/officeart/2005/8/layout/vList4#13"/>
    <dgm:cxn modelId="{7099062E-26A3-407E-9728-AB16460985AA}" type="presOf" srcId="{396D9A00-ADF5-44C7-A134-93483748E180}" destId="{E39ED015-E0F7-4DD9-85EB-5AC89BFE90D0}" srcOrd="0" destOrd="0" presId="urn:microsoft.com/office/officeart/2005/8/layout/vList4#13"/>
    <dgm:cxn modelId="{E49235CA-86CD-488B-8251-662690BAF0A9}" srcId="{86E5A5F7-E56A-48FE-9A88-C06BA7E5FC3B}" destId="{396D9A00-ADF5-44C7-A134-93483748E180}" srcOrd="0" destOrd="0" parTransId="{7C2DD65E-4EC7-420E-84B6-EC1167EBDA44}" sibTransId="{B809BC38-0450-4118-AFB2-770846B22774}"/>
    <dgm:cxn modelId="{3E335A8A-0E8D-42B0-8327-F3F0B12714FF}" srcId="{86E5A5F7-E56A-48FE-9A88-C06BA7E5FC3B}" destId="{0F523E89-507C-4401-AD5E-18C0BAB8B049}" srcOrd="1" destOrd="0" parTransId="{4903A91F-DDE2-435C-9A9A-1471DF249112}" sibTransId="{4353896A-E82E-4121-A548-A524496211D8}"/>
    <dgm:cxn modelId="{335B28E4-3DD8-424A-8CC1-6AFF6E4146F3}" type="presParOf" srcId="{5831D337-3B4E-431A-9D36-C75BEC552A48}" destId="{34B6CEC4-ED16-414E-8122-FAEA1E52CF8D}" srcOrd="0" destOrd="0" presId="urn:microsoft.com/office/officeart/2005/8/layout/vList4#13"/>
    <dgm:cxn modelId="{E00650EF-1F51-4D9D-8DD6-C33F89A056BC}" type="presParOf" srcId="{34B6CEC4-ED16-414E-8122-FAEA1E52CF8D}" destId="{E39ED015-E0F7-4DD9-85EB-5AC89BFE90D0}" srcOrd="0" destOrd="0" presId="urn:microsoft.com/office/officeart/2005/8/layout/vList4#13"/>
    <dgm:cxn modelId="{F658E581-339E-44EA-B845-093C51A0A56C}" type="presParOf" srcId="{34B6CEC4-ED16-414E-8122-FAEA1E52CF8D}" destId="{71381429-46CB-479C-8F02-2540548DDB77}" srcOrd="1" destOrd="0" presId="urn:microsoft.com/office/officeart/2005/8/layout/vList4#13"/>
    <dgm:cxn modelId="{B12799B2-C506-4D05-BBC8-A885BA0D9CFD}" type="presParOf" srcId="{34B6CEC4-ED16-414E-8122-FAEA1E52CF8D}" destId="{096B2689-7AA3-4322-A8F0-B36A69DC068A}" srcOrd="2" destOrd="0" presId="urn:microsoft.com/office/officeart/2005/8/layout/vList4#13"/>
    <dgm:cxn modelId="{18EED119-F699-4BD7-9A4E-5FC895868F3A}" type="presParOf" srcId="{5831D337-3B4E-431A-9D36-C75BEC552A48}" destId="{AF17AFFF-EB9F-49F6-9CE4-CB6D79DC2A24}" srcOrd="1" destOrd="0" presId="urn:microsoft.com/office/officeart/2005/8/layout/vList4#13"/>
    <dgm:cxn modelId="{DDA29DE6-A40E-4D2C-8D57-844F53CA38F1}" type="presParOf" srcId="{5831D337-3B4E-431A-9D36-C75BEC552A48}" destId="{B5D130CB-61A7-4CE1-BEF4-D85DEE071977}" srcOrd="2" destOrd="0" presId="urn:microsoft.com/office/officeart/2005/8/layout/vList4#13"/>
    <dgm:cxn modelId="{661B6896-4549-44EB-9B18-17A5855766A1}" type="presParOf" srcId="{B5D130CB-61A7-4CE1-BEF4-D85DEE071977}" destId="{74B628E5-1AA7-4478-8D1E-9322E844EA1E}" srcOrd="0" destOrd="0" presId="urn:microsoft.com/office/officeart/2005/8/layout/vList4#13"/>
    <dgm:cxn modelId="{15E253E7-4E1E-4DD3-9CDE-6F6C52847EFA}" type="presParOf" srcId="{B5D130CB-61A7-4CE1-BEF4-D85DEE071977}" destId="{1CFF58A3-1275-490A-B035-B0CD57173582}" srcOrd="1" destOrd="0" presId="urn:microsoft.com/office/officeart/2005/8/layout/vList4#13"/>
    <dgm:cxn modelId="{80517D65-425B-4D7D-A5E3-55DC64218604}" type="presParOf" srcId="{B5D130CB-61A7-4CE1-BEF4-D85DEE071977}" destId="{64230D28-DA5D-4842-B58D-BFCC24CD4C29}" srcOrd="2" destOrd="0" presId="urn:microsoft.com/office/officeart/2005/8/layout/vList4#1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871E08-19B4-438C-A1DF-DA2151E5F2C9}">
      <dsp:nvSpPr>
        <dsp:cNvPr id="0" name=""/>
        <dsp:cNvSpPr/>
      </dsp:nvSpPr>
      <dsp:spPr>
        <a:xfrm>
          <a:off x="0" y="0"/>
          <a:ext cx="8229600" cy="1541727"/>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just" defTabSz="1022350">
            <a:lnSpc>
              <a:spcPct val="90000"/>
            </a:lnSpc>
            <a:spcBef>
              <a:spcPct val="0"/>
            </a:spcBef>
            <a:spcAft>
              <a:spcPct val="35000"/>
            </a:spcAft>
          </a:pPr>
          <a:r>
            <a:rPr lang="es-PA" sz="2300" kern="1200" dirty="0" smtClean="0"/>
            <a:t>Estos cuatro libros fueron designados con el título de “Evangelio” desde principios del siglos II.</a:t>
          </a:r>
        </a:p>
      </dsp:txBody>
      <dsp:txXfrm>
        <a:off x="1800092" y="0"/>
        <a:ext cx="6429507" cy="1541727"/>
      </dsp:txXfrm>
    </dsp:sp>
    <dsp:sp modelId="{16B44542-C400-4573-AD5D-3BCE235152D3}">
      <dsp:nvSpPr>
        <dsp:cNvPr id="0" name=""/>
        <dsp:cNvSpPr/>
      </dsp:nvSpPr>
      <dsp:spPr>
        <a:xfrm>
          <a:off x="154172" y="154172"/>
          <a:ext cx="1645920" cy="1233382"/>
        </a:xfrm>
        <a:prstGeom prst="roundRect">
          <a:avLst>
            <a:gd name="adj" fmla="val 10000"/>
          </a:avLst>
        </a:prstGeom>
        <a:blipFill rotWithShape="0">
          <a:blip xmlns:r="http://schemas.openxmlformats.org/officeDocument/2006/relationships" r:embed="rId1"/>
          <a:stretch>
            <a:fillRect/>
          </a:stretch>
        </a:blip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8F9EE51-C25E-4CA0-912D-D2E732B55540}">
      <dsp:nvSpPr>
        <dsp:cNvPr id="0" name=""/>
        <dsp:cNvSpPr/>
      </dsp:nvSpPr>
      <dsp:spPr>
        <a:xfrm>
          <a:off x="0" y="1695900"/>
          <a:ext cx="8229600" cy="1541727"/>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just" defTabSz="1022350">
            <a:lnSpc>
              <a:spcPct val="90000"/>
            </a:lnSpc>
            <a:spcBef>
              <a:spcPct val="0"/>
            </a:spcBef>
            <a:spcAft>
              <a:spcPct val="35000"/>
            </a:spcAft>
          </a:pPr>
          <a:r>
            <a:rPr lang="es-PA" sz="2300" kern="1200" dirty="0" smtClean="0"/>
            <a:t>Por ejemplo, hacia el año 150, San Justino mártir les llama “recuerdos de los Apóstoles”  </a:t>
          </a:r>
          <a:r>
            <a:rPr lang="es-ES_tradnl" sz="2300" kern="1200" dirty="0" smtClean="0"/>
            <a:t>o “Evangelios” (Apología I; 66,3).    </a:t>
          </a:r>
        </a:p>
        <a:p>
          <a:pPr lvl="0" algn="l" defTabSz="1022350">
            <a:lnSpc>
              <a:spcPct val="90000"/>
            </a:lnSpc>
            <a:spcBef>
              <a:spcPct val="0"/>
            </a:spcBef>
            <a:spcAft>
              <a:spcPct val="35000"/>
            </a:spcAft>
          </a:pPr>
          <a:endParaRPr lang="es-PA" sz="2300" kern="1200" dirty="0"/>
        </a:p>
      </dsp:txBody>
      <dsp:txXfrm>
        <a:off x="1800092" y="1695900"/>
        <a:ext cx="6429507" cy="1541727"/>
      </dsp:txXfrm>
    </dsp:sp>
    <dsp:sp modelId="{238033FC-6639-46FE-A10B-3903FCD1DFB0}">
      <dsp:nvSpPr>
        <dsp:cNvPr id="0" name=""/>
        <dsp:cNvSpPr/>
      </dsp:nvSpPr>
      <dsp:spPr>
        <a:xfrm>
          <a:off x="154172" y="1850072"/>
          <a:ext cx="1645920" cy="1233382"/>
        </a:xfrm>
        <a:prstGeom prst="roundRect">
          <a:avLst>
            <a:gd name="adj" fmla="val 10000"/>
          </a:avLst>
        </a:prstGeom>
        <a:blipFill rotWithShape="0">
          <a:blip xmlns:r="http://schemas.openxmlformats.org/officeDocument/2006/relationships" r:embed="rId2"/>
          <a:stretch>
            <a:fillRect/>
          </a:stretch>
        </a:blip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5D1D3F5-4073-42C2-8EFE-CB43166600A5}">
      <dsp:nvSpPr>
        <dsp:cNvPr id="0" name=""/>
        <dsp:cNvSpPr/>
      </dsp:nvSpPr>
      <dsp:spPr>
        <a:xfrm>
          <a:off x="0" y="3391800"/>
          <a:ext cx="8229600" cy="1541727"/>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just" defTabSz="1022350">
            <a:lnSpc>
              <a:spcPct val="90000"/>
            </a:lnSpc>
            <a:spcBef>
              <a:spcPct val="0"/>
            </a:spcBef>
            <a:spcAft>
              <a:spcPct val="35000"/>
            </a:spcAft>
          </a:pPr>
          <a:r>
            <a:rPr lang="es-PA" sz="2300" kern="1200" dirty="0" smtClean="0"/>
            <a:t>Sin embargo, antes de esa época la palabra “evangelio” no designaba el libro en el sentido en que se usó mas tarde por los cristianos.                                                                                  </a:t>
          </a:r>
          <a:endParaRPr lang="es-PA" sz="2300" kern="1200" dirty="0"/>
        </a:p>
      </dsp:txBody>
      <dsp:txXfrm>
        <a:off x="1800092" y="3391800"/>
        <a:ext cx="6429507" cy="1541727"/>
      </dsp:txXfrm>
    </dsp:sp>
    <dsp:sp modelId="{69B15DE1-6A92-472B-BE8A-451440AB5501}">
      <dsp:nvSpPr>
        <dsp:cNvPr id="0" name=""/>
        <dsp:cNvSpPr/>
      </dsp:nvSpPr>
      <dsp:spPr>
        <a:xfrm>
          <a:off x="154172" y="3545973"/>
          <a:ext cx="1645920" cy="1233382"/>
        </a:xfrm>
        <a:prstGeom prst="roundRect">
          <a:avLst>
            <a:gd name="adj" fmla="val 10000"/>
          </a:avLst>
        </a:prstGeom>
        <a:blipFill rotWithShape="0">
          <a:blip xmlns:r="http://schemas.openxmlformats.org/officeDocument/2006/relationships" r:embed="rId3"/>
          <a:stretch>
            <a:fillRect/>
          </a:stretch>
        </a:blip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9F389B-1C9C-4B5B-9A69-F7BDD554AC88}">
      <dsp:nvSpPr>
        <dsp:cNvPr id="0" name=""/>
        <dsp:cNvSpPr/>
      </dsp:nvSpPr>
      <dsp:spPr>
        <a:xfrm>
          <a:off x="0" y="0"/>
          <a:ext cx="8229600" cy="2227248"/>
        </a:xfrm>
        <a:prstGeom prst="roundRect">
          <a:avLst>
            <a:gd name="adj" fmla="val 100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s-ES" sz="2000" kern="1200" dirty="0" smtClean="0"/>
            <a:t>2. </a:t>
          </a:r>
          <a:r>
            <a:rPr lang="es-ES" sz="2000" b="1" kern="1200" dirty="0" smtClean="0"/>
            <a:t>Los romanos</a:t>
          </a:r>
          <a:endParaRPr lang="es-PA" sz="2000" kern="1200" dirty="0" smtClean="0"/>
        </a:p>
        <a:p>
          <a:pPr lvl="0" algn="l" defTabSz="889000">
            <a:lnSpc>
              <a:spcPct val="90000"/>
            </a:lnSpc>
            <a:spcBef>
              <a:spcPct val="0"/>
            </a:spcBef>
            <a:spcAft>
              <a:spcPct val="35000"/>
            </a:spcAft>
          </a:pPr>
          <a:r>
            <a:rPr lang="es-PA" sz="2000" kern="1200" dirty="0" smtClean="0"/>
            <a:t>Llamaron “evangelios” al conjunto de los beneficios que el emperador Augusto había traído a la humanidad</a:t>
          </a:r>
          <a:r>
            <a:rPr lang="es-PA" sz="2000" b="1" kern="1200" dirty="0" smtClean="0"/>
            <a:t> .                                                          </a:t>
          </a:r>
          <a:endParaRPr lang="es-PA" sz="2000" kern="1200" dirty="0" smtClean="0"/>
        </a:p>
        <a:p>
          <a:pPr lvl="0" algn="l" defTabSz="889000">
            <a:lnSpc>
              <a:spcPct val="90000"/>
            </a:lnSpc>
            <a:spcBef>
              <a:spcPct val="0"/>
            </a:spcBef>
            <a:spcAft>
              <a:spcPct val="35000"/>
            </a:spcAft>
          </a:pPr>
          <a:endParaRPr lang="es-PA" sz="1500" kern="1200" dirty="0"/>
        </a:p>
      </dsp:txBody>
      <dsp:txXfrm>
        <a:off x="0" y="0"/>
        <a:ext cx="6360955" cy="2227248"/>
      </dsp:txXfrm>
    </dsp:sp>
    <dsp:sp modelId="{EBC9690E-B541-40FE-BA7C-DEB738B23232}">
      <dsp:nvSpPr>
        <dsp:cNvPr id="0" name=""/>
        <dsp:cNvSpPr/>
      </dsp:nvSpPr>
      <dsp:spPr>
        <a:xfrm>
          <a:off x="6360955" y="222724"/>
          <a:ext cx="1645920" cy="1781798"/>
        </a:xfrm>
        <a:prstGeom prst="roundRect">
          <a:avLst>
            <a:gd name="adj" fmla="val 10000"/>
          </a:avLst>
        </a:prstGeom>
        <a:blipFill rotWithShape="0">
          <a:blip xmlns:r="http://schemas.openxmlformats.org/officeDocument/2006/relationships" r:embed="rId1"/>
          <a:stretch>
            <a:fillRect/>
          </a:stretch>
        </a:blip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3402FD2-DFD8-4EE8-9CA9-F3ED67D50EC7}">
      <dsp:nvSpPr>
        <dsp:cNvPr id="0" name=""/>
        <dsp:cNvSpPr/>
      </dsp:nvSpPr>
      <dsp:spPr>
        <a:xfrm>
          <a:off x="0" y="2449972"/>
          <a:ext cx="8229600" cy="2227248"/>
        </a:xfrm>
        <a:prstGeom prst="roundRect">
          <a:avLst>
            <a:gd name="adj" fmla="val 100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s-ES" sz="1800" b="1" kern="1200" dirty="0" smtClean="0"/>
            <a:t>3. Los Judíos</a:t>
          </a:r>
          <a:endParaRPr lang="es-PA" sz="1800" kern="1200" dirty="0" smtClean="0"/>
        </a:p>
        <a:p>
          <a:pPr lvl="0" algn="l" defTabSz="800100">
            <a:lnSpc>
              <a:spcPct val="90000"/>
            </a:lnSpc>
            <a:spcBef>
              <a:spcPct val="0"/>
            </a:spcBef>
            <a:spcAft>
              <a:spcPct val="35000"/>
            </a:spcAft>
          </a:pPr>
          <a:r>
            <a:rPr lang="es-PA" sz="1800" kern="1200" dirty="0" smtClean="0"/>
            <a:t>El verbo “evangelizar” alcanza un particular relieve cuando se emplea para hablar de los tiempos mesiánicos, en los que Dios salvará al pueblo:</a:t>
          </a:r>
        </a:p>
        <a:p>
          <a:pPr lvl="0" algn="l" defTabSz="800100">
            <a:lnSpc>
              <a:spcPct val="90000"/>
            </a:lnSpc>
            <a:spcBef>
              <a:spcPct val="0"/>
            </a:spcBef>
            <a:spcAft>
              <a:spcPct val="35000"/>
            </a:spcAft>
          </a:pPr>
          <a:r>
            <a:rPr lang="es-PA" sz="1800" kern="1200" dirty="0" smtClean="0"/>
            <a:t>¡Qué hermosos son sobre los montes los pies del mensajero que anuncia la paz, que trae buenas nuevas, que anuncia salvación…¡ (</a:t>
          </a:r>
          <a:r>
            <a:rPr lang="es-PA" sz="1800" kern="1200" dirty="0" err="1" smtClean="0"/>
            <a:t>Is</a:t>
          </a:r>
          <a:r>
            <a:rPr lang="es-PA" sz="1800" kern="1200" dirty="0" smtClean="0"/>
            <a:t> 52, 7).</a:t>
          </a:r>
        </a:p>
        <a:p>
          <a:pPr lvl="0" algn="l" defTabSz="800100">
            <a:lnSpc>
              <a:spcPct val="90000"/>
            </a:lnSpc>
            <a:spcBef>
              <a:spcPct val="0"/>
            </a:spcBef>
            <a:spcAft>
              <a:spcPct val="35000"/>
            </a:spcAft>
          </a:pPr>
          <a:endParaRPr lang="es-PA" sz="1500" kern="1200" dirty="0"/>
        </a:p>
      </dsp:txBody>
      <dsp:txXfrm>
        <a:off x="0" y="2449972"/>
        <a:ext cx="6360955" cy="2227248"/>
      </dsp:txXfrm>
    </dsp:sp>
    <dsp:sp modelId="{5ADCD717-A2A4-4504-803B-752A94646787}">
      <dsp:nvSpPr>
        <dsp:cNvPr id="0" name=""/>
        <dsp:cNvSpPr/>
      </dsp:nvSpPr>
      <dsp:spPr>
        <a:xfrm>
          <a:off x="6360955" y="2672697"/>
          <a:ext cx="1645920" cy="1781798"/>
        </a:xfrm>
        <a:prstGeom prst="roundRect">
          <a:avLst>
            <a:gd name="adj" fmla="val 10000"/>
          </a:avLst>
        </a:prstGeom>
        <a:blipFill rotWithShape="0">
          <a:blip xmlns:r="http://schemas.openxmlformats.org/officeDocument/2006/relationships" r:embed="rId2"/>
          <a:stretch>
            <a:fillRect/>
          </a:stretch>
        </a:blip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1DD751-378A-4CD2-A028-C63DAB4A59B0}">
      <dsp:nvSpPr>
        <dsp:cNvPr id="0" name=""/>
        <dsp:cNvSpPr/>
      </dsp:nvSpPr>
      <dsp:spPr>
        <a:xfrm>
          <a:off x="0" y="0"/>
          <a:ext cx="8229600" cy="2227248"/>
        </a:xfrm>
        <a:prstGeom prst="roundRect">
          <a:avLst>
            <a:gd name="adj" fmla="val 10000"/>
          </a:avLst>
        </a:prstGeom>
        <a:solidFill>
          <a:schemeClr val="lt1">
            <a:hueOff val="0"/>
            <a:satOff val="0"/>
            <a:lumOff val="0"/>
            <a:alphaOff val="0"/>
          </a:schemeClr>
        </a:solidFill>
        <a:ln w="38100" cap="flat" cmpd="sng" algn="ctr">
          <a:solidFill>
            <a:schemeClr val="dk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s-PA" sz="2400" kern="1200" dirty="0" smtClean="0"/>
            <a:t>En resumen, la palabra “evangelio” la usaron los cristianos:</a:t>
          </a:r>
        </a:p>
      </dsp:txBody>
      <dsp:txXfrm>
        <a:off x="1868644" y="0"/>
        <a:ext cx="6360955" cy="2227248"/>
      </dsp:txXfrm>
    </dsp:sp>
    <dsp:sp modelId="{1D05A529-9328-4651-A359-0367051A5007}">
      <dsp:nvSpPr>
        <dsp:cNvPr id="0" name=""/>
        <dsp:cNvSpPr/>
      </dsp:nvSpPr>
      <dsp:spPr>
        <a:xfrm>
          <a:off x="222724" y="222724"/>
          <a:ext cx="1645920" cy="1781798"/>
        </a:xfrm>
        <a:prstGeom prst="roundRect">
          <a:avLst>
            <a:gd name="adj" fmla="val 10000"/>
          </a:avLst>
        </a:prstGeom>
        <a:blipFill rotWithShape="0">
          <a:blip xmlns:r="http://schemas.openxmlformats.org/officeDocument/2006/relationships" r:embed="rId1"/>
          <a:stretch>
            <a:fillRect/>
          </a:stretch>
        </a:blipFill>
        <a:ln w="38100" cap="flat" cmpd="sng" algn="ctr">
          <a:solidFill>
            <a:schemeClr val="dk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 modelId="{CAFD1305-4196-460C-8668-E29494D11589}">
      <dsp:nvSpPr>
        <dsp:cNvPr id="0" name=""/>
        <dsp:cNvSpPr/>
      </dsp:nvSpPr>
      <dsp:spPr>
        <a:xfrm>
          <a:off x="0" y="2449972"/>
          <a:ext cx="8229600" cy="2227248"/>
        </a:xfrm>
        <a:prstGeom prst="roundRect">
          <a:avLst>
            <a:gd name="adj" fmla="val 10000"/>
          </a:avLst>
        </a:prstGeom>
        <a:solidFill>
          <a:schemeClr val="lt1">
            <a:hueOff val="0"/>
            <a:satOff val="0"/>
            <a:lumOff val="0"/>
            <a:alphaOff val="0"/>
          </a:schemeClr>
        </a:solidFill>
        <a:ln w="38100" cap="flat" cmpd="sng" algn="ctr">
          <a:solidFill>
            <a:schemeClr val="dk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s-PA" sz="2400" kern="1200" smtClean="0"/>
            <a:t>En primer lugar, para designar el anuncio gozoso de la Salvación realizada por Cristo.</a:t>
          </a:r>
        </a:p>
        <a:p>
          <a:pPr lvl="0" algn="l" defTabSz="1066800">
            <a:lnSpc>
              <a:spcPct val="90000"/>
            </a:lnSpc>
            <a:spcBef>
              <a:spcPct val="0"/>
            </a:spcBef>
            <a:spcAft>
              <a:spcPct val="35000"/>
            </a:spcAft>
          </a:pPr>
          <a:r>
            <a:rPr lang="es-PA" sz="2400" kern="1200" smtClean="0"/>
            <a:t>-Cuando más tarde este anuncio fue puesto por escrito, se aplicó la palabra a los mismos libros que contenían el “evangelio” predicado.</a:t>
          </a:r>
          <a:endParaRPr lang="es-PA" sz="2400" kern="1200" dirty="0" smtClean="0"/>
        </a:p>
      </dsp:txBody>
      <dsp:txXfrm>
        <a:off x="1868644" y="2449972"/>
        <a:ext cx="6360955" cy="2227248"/>
      </dsp:txXfrm>
    </dsp:sp>
    <dsp:sp modelId="{B23AC9FF-82D2-47FD-9CC6-5D5011A5356E}">
      <dsp:nvSpPr>
        <dsp:cNvPr id="0" name=""/>
        <dsp:cNvSpPr/>
      </dsp:nvSpPr>
      <dsp:spPr>
        <a:xfrm>
          <a:off x="222724" y="2672697"/>
          <a:ext cx="1645920" cy="1781798"/>
        </a:xfrm>
        <a:prstGeom prst="roundRect">
          <a:avLst>
            <a:gd name="adj" fmla="val 10000"/>
          </a:avLst>
        </a:prstGeom>
        <a:blipFill rotWithShape="0">
          <a:blip xmlns:r="http://schemas.openxmlformats.org/officeDocument/2006/relationships" r:embed="rId2"/>
          <a:stretch>
            <a:fillRect/>
          </a:stretch>
        </a:blipFill>
        <a:ln w="38100" cap="flat" cmpd="sng" algn="ctr">
          <a:solidFill>
            <a:schemeClr val="dk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3E34F1-1F48-4994-A103-FF7FF81A533D}">
      <dsp:nvSpPr>
        <dsp:cNvPr id="0" name=""/>
        <dsp:cNvSpPr/>
      </dsp:nvSpPr>
      <dsp:spPr>
        <a:xfrm>
          <a:off x="0" y="0"/>
          <a:ext cx="8229600" cy="2227248"/>
        </a:xfrm>
        <a:prstGeom prst="roundRect">
          <a:avLst>
            <a:gd name="adj" fmla="val 10000"/>
          </a:avLst>
        </a:prstGeom>
        <a:solidFill>
          <a:schemeClr val="lt1">
            <a:hueOff val="0"/>
            <a:satOff val="0"/>
            <a:lumOff val="0"/>
            <a:alphaOff val="0"/>
          </a:schemeClr>
        </a:solidFill>
        <a:ln w="38100" cap="flat" cmpd="sng" algn="ctr">
          <a:solidFill>
            <a:schemeClr val="dk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9060" tIns="99060" rIns="99060" bIns="99060" numCol="1" spcCol="1270" anchor="ctr" anchorCtr="0">
          <a:noAutofit/>
        </a:bodyPr>
        <a:lstStyle/>
        <a:p>
          <a:pPr lvl="0" algn="just" defTabSz="1155700">
            <a:lnSpc>
              <a:spcPct val="90000"/>
            </a:lnSpc>
            <a:spcBef>
              <a:spcPct val="0"/>
            </a:spcBef>
            <a:spcAft>
              <a:spcPct val="35000"/>
            </a:spcAft>
          </a:pPr>
          <a:r>
            <a:rPr lang="es-PA" sz="2600" kern="1200" dirty="0" smtClean="0"/>
            <a:t>Así, pues, los cuatro primeros libros del Nuevo Testamento se llaman </a:t>
          </a:r>
          <a:r>
            <a:rPr lang="es-PA" sz="2600" u="sng" kern="1200" dirty="0" smtClean="0"/>
            <a:t>Evangelios</a:t>
          </a:r>
          <a:r>
            <a:rPr lang="es-PA" sz="2600" kern="1200" dirty="0" smtClean="0"/>
            <a:t>, porque en ellos se nos transmite el “evangelio” que predicaban los Apóstoles, los cuales lo habían recibido de Cristo. </a:t>
          </a:r>
          <a:endParaRPr lang="es-PA" sz="2600" kern="1200" dirty="0"/>
        </a:p>
      </dsp:txBody>
      <dsp:txXfrm>
        <a:off x="0" y="0"/>
        <a:ext cx="6360955" cy="2227248"/>
      </dsp:txXfrm>
    </dsp:sp>
    <dsp:sp modelId="{DC2CFFA8-66B9-43FA-A810-9F681F06F563}">
      <dsp:nvSpPr>
        <dsp:cNvPr id="0" name=""/>
        <dsp:cNvSpPr/>
      </dsp:nvSpPr>
      <dsp:spPr>
        <a:xfrm>
          <a:off x="6360955" y="222724"/>
          <a:ext cx="1645920" cy="1781798"/>
        </a:xfrm>
        <a:prstGeom prst="roundRect">
          <a:avLst>
            <a:gd name="adj" fmla="val 10000"/>
          </a:avLst>
        </a:prstGeom>
        <a:blipFill rotWithShape="0">
          <a:blip xmlns:r="http://schemas.openxmlformats.org/officeDocument/2006/relationships" r:embed="rId1"/>
          <a:stretch>
            <a:fillRect/>
          </a:stretch>
        </a:blipFill>
        <a:ln w="38100" cap="flat" cmpd="sng" algn="ctr">
          <a:solidFill>
            <a:schemeClr val="dk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 modelId="{B7F988AB-B098-47C3-AD5B-886A058BA9AF}">
      <dsp:nvSpPr>
        <dsp:cNvPr id="0" name=""/>
        <dsp:cNvSpPr/>
      </dsp:nvSpPr>
      <dsp:spPr>
        <a:xfrm>
          <a:off x="0" y="2449972"/>
          <a:ext cx="8229600" cy="2227248"/>
        </a:xfrm>
        <a:prstGeom prst="roundRect">
          <a:avLst>
            <a:gd name="adj" fmla="val 10000"/>
          </a:avLst>
        </a:prstGeom>
        <a:solidFill>
          <a:schemeClr val="lt1">
            <a:hueOff val="0"/>
            <a:satOff val="0"/>
            <a:lumOff val="0"/>
            <a:alphaOff val="0"/>
          </a:schemeClr>
        </a:solidFill>
        <a:ln w="38100" cap="flat" cmpd="sng" algn="ctr">
          <a:solidFill>
            <a:schemeClr val="dk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9060" tIns="99060" rIns="99060" bIns="99060" numCol="1" spcCol="1270" anchor="ctr" anchorCtr="0">
          <a:noAutofit/>
        </a:bodyPr>
        <a:lstStyle/>
        <a:p>
          <a:pPr lvl="0" algn="just" defTabSz="1155700">
            <a:lnSpc>
              <a:spcPct val="90000"/>
            </a:lnSpc>
            <a:spcBef>
              <a:spcPct val="0"/>
            </a:spcBef>
            <a:spcAft>
              <a:spcPct val="35000"/>
            </a:spcAft>
          </a:pPr>
          <a:r>
            <a:rPr lang="es-PA" sz="2600" kern="1200" dirty="0" smtClean="0"/>
            <a:t>Los </a:t>
          </a:r>
          <a:r>
            <a:rPr lang="es-PA" sz="2600" u="sng" kern="1200" dirty="0" smtClean="0"/>
            <a:t>Evangelios</a:t>
          </a:r>
          <a:r>
            <a:rPr lang="es-PA" sz="2600" kern="1200" dirty="0" smtClean="0"/>
            <a:t> son así el “testimonio divino y perenne” (</a:t>
          </a:r>
          <a:r>
            <a:rPr lang="es-PA" sz="2600" kern="1200" dirty="0" err="1" smtClean="0"/>
            <a:t>DV</a:t>
          </a:r>
          <a:r>
            <a:rPr lang="es-PA" sz="2600" kern="1200" dirty="0" smtClean="0"/>
            <a:t> 17) del sentido de la vida de Cristo.</a:t>
          </a:r>
          <a:endParaRPr lang="es-PA" sz="2600" kern="1200" dirty="0"/>
        </a:p>
      </dsp:txBody>
      <dsp:txXfrm>
        <a:off x="0" y="2449972"/>
        <a:ext cx="6360955" cy="2227248"/>
      </dsp:txXfrm>
    </dsp:sp>
    <dsp:sp modelId="{E733EE76-5EFD-43AA-9592-C3F2FC81C0CA}">
      <dsp:nvSpPr>
        <dsp:cNvPr id="0" name=""/>
        <dsp:cNvSpPr/>
      </dsp:nvSpPr>
      <dsp:spPr>
        <a:xfrm>
          <a:off x="6360955" y="2672697"/>
          <a:ext cx="1645920" cy="1781798"/>
        </a:xfrm>
        <a:prstGeom prst="roundRect">
          <a:avLst>
            <a:gd name="adj" fmla="val 10000"/>
          </a:avLst>
        </a:prstGeom>
        <a:blipFill rotWithShape="0">
          <a:blip xmlns:r="http://schemas.openxmlformats.org/officeDocument/2006/relationships" r:embed="rId2"/>
          <a:stretch>
            <a:fillRect/>
          </a:stretch>
        </a:blipFill>
        <a:ln w="38100" cap="flat" cmpd="sng" algn="ctr">
          <a:solidFill>
            <a:schemeClr val="dk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9ED015-E0F7-4DD9-85EB-5AC89BFE90D0}">
      <dsp:nvSpPr>
        <dsp:cNvPr id="0" name=""/>
        <dsp:cNvSpPr/>
      </dsp:nvSpPr>
      <dsp:spPr>
        <a:xfrm>
          <a:off x="0" y="0"/>
          <a:ext cx="8229600" cy="2227248"/>
        </a:xfrm>
        <a:prstGeom prst="roundRect">
          <a:avLst>
            <a:gd name="adj" fmla="val 10000"/>
          </a:avLst>
        </a:prstGeom>
        <a:solidFill>
          <a:schemeClr val="lt1">
            <a:hueOff val="0"/>
            <a:satOff val="0"/>
            <a:lumOff val="0"/>
            <a:alphaOff val="0"/>
          </a:schemeClr>
        </a:solidFill>
        <a:ln w="38100" cap="flat" cmpd="sng" algn="ctr">
          <a:solidFill>
            <a:schemeClr val="dk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lvl="0" algn="just" defTabSz="1066800">
            <a:lnSpc>
              <a:spcPct val="90000"/>
            </a:lnSpc>
            <a:spcBef>
              <a:spcPct val="0"/>
            </a:spcBef>
            <a:spcAft>
              <a:spcPct val="35000"/>
            </a:spcAft>
          </a:pPr>
          <a:r>
            <a:rPr lang="es-PA" sz="2400" kern="1200" dirty="0" smtClean="0"/>
            <a:t>Se escribieron con el fin de contribuir al cumplimiento del mandato del Señor que el Evangelio —«buena noticia»— llegara a todos los hombres.</a:t>
          </a:r>
        </a:p>
        <a:p>
          <a:pPr lvl="0" algn="just" defTabSz="1066800">
            <a:lnSpc>
              <a:spcPct val="90000"/>
            </a:lnSpc>
            <a:spcBef>
              <a:spcPct val="0"/>
            </a:spcBef>
            <a:spcAft>
              <a:spcPct val="35000"/>
            </a:spcAft>
          </a:pPr>
          <a:r>
            <a:rPr lang="es-PA" sz="2400" kern="1200" dirty="0" smtClean="0"/>
            <a:t>-San Juan lo dice expresamente al final de su relato (</a:t>
          </a:r>
          <a:r>
            <a:rPr lang="es-PA" sz="2400" kern="1200" dirty="0" err="1" smtClean="0"/>
            <a:t>Jn</a:t>
          </a:r>
          <a:r>
            <a:rPr lang="es-PA" sz="2400" kern="1200" dirty="0" smtClean="0"/>
            <a:t> 20, 30-31).</a:t>
          </a:r>
        </a:p>
      </dsp:txBody>
      <dsp:txXfrm>
        <a:off x="1868644" y="0"/>
        <a:ext cx="6360955" cy="2227248"/>
      </dsp:txXfrm>
    </dsp:sp>
    <dsp:sp modelId="{71381429-46CB-479C-8F02-2540548DDB77}">
      <dsp:nvSpPr>
        <dsp:cNvPr id="0" name=""/>
        <dsp:cNvSpPr/>
      </dsp:nvSpPr>
      <dsp:spPr>
        <a:xfrm>
          <a:off x="222724" y="222724"/>
          <a:ext cx="1645920" cy="1781798"/>
        </a:xfrm>
        <a:prstGeom prst="roundRect">
          <a:avLst>
            <a:gd name="adj" fmla="val 10000"/>
          </a:avLst>
        </a:prstGeom>
        <a:blipFill rotWithShape="0">
          <a:blip xmlns:r="http://schemas.openxmlformats.org/officeDocument/2006/relationships" r:embed="rId1"/>
          <a:stretch>
            <a:fillRect/>
          </a:stretch>
        </a:blipFill>
        <a:ln w="38100" cap="flat" cmpd="sng" algn="ctr">
          <a:solidFill>
            <a:schemeClr val="dk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 modelId="{74B628E5-1AA7-4478-8D1E-9322E844EA1E}">
      <dsp:nvSpPr>
        <dsp:cNvPr id="0" name=""/>
        <dsp:cNvSpPr/>
      </dsp:nvSpPr>
      <dsp:spPr>
        <a:xfrm>
          <a:off x="0" y="2449972"/>
          <a:ext cx="8229600" cy="2227248"/>
        </a:xfrm>
        <a:prstGeom prst="roundRect">
          <a:avLst>
            <a:gd name="adj" fmla="val 10000"/>
          </a:avLst>
        </a:prstGeom>
        <a:solidFill>
          <a:schemeClr val="lt1">
            <a:hueOff val="0"/>
            <a:satOff val="0"/>
            <a:lumOff val="0"/>
            <a:alphaOff val="0"/>
          </a:schemeClr>
        </a:solidFill>
        <a:ln w="38100" cap="flat" cmpd="sng" algn="ctr">
          <a:solidFill>
            <a:schemeClr val="dk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lvl="0" algn="just" defTabSz="1066800">
            <a:lnSpc>
              <a:spcPct val="90000"/>
            </a:lnSpc>
            <a:spcBef>
              <a:spcPct val="0"/>
            </a:spcBef>
            <a:spcAft>
              <a:spcPct val="35000"/>
            </a:spcAft>
          </a:pPr>
          <a:r>
            <a:rPr lang="es-PA" sz="2400" kern="1200" dirty="0" smtClean="0"/>
            <a:t>-Con estos escritos Dios ha querido que conozcamos la solidez de la doctrina que hemos creído, como se nos recuerda en el prólogo lucano (</a:t>
          </a:r>
          <a:r>
            <a:rPr lang="es-PA" sz="2400" kern="1200" dirty="0" err="1" smtClean="0"/>
            <a:t>Lc</a:t>
          </a:r>
          <a:r>
            <a:rPr lang="es-PA" sz="2400" kern="1200" dirty="0" smtClean="0"/>
            <a:t> 1, 1-4).</a:t>
          </a:r>
        </a:p>
      </dsp:txBody>
      <dsp:txXfrm>
        <a:off x="1868644" y="2449972"/>
        <a:ext cx="6360955" cy="2227248"/>
      </dsp:txXfrm>
    </dsp:sp>
    <dsp:sp modelId="{1CFF58A3-1275-490A-B035-B0CD57173582}">
      <dsp:nvSpPr>
        <dsp:cNvPr id="0" name=""/>
        <dsp:cNvSpPr/>
      </dsp:nvSpPr>
      <dsp:spPr>
        <a:xfrm>
          <a:off x="222724" y="2672697"/>
          <a:ext cx="1645920" cy="1781798"/>
        </a:xfrm>
        <a:prstGeom prst="roundRect">
          <a:avLst>
            <a:gd name="adj" fmla="val 10000"/>
          </a:avLst>
        </a:prstGeom>
        <a:blipFill rotWithShape="0">
          <a:blip xmlns:r="http://schemas.openxmlformats.org/officeDocument/2006/relationships" r:embed="rId2"/>
          <a:stretch>
            <a:fillRect/>
          </a:stretch>
        </a:blipFill>
        <a:ln w="38100" cap="flat" cmpd="sng" algn="ctr">
          <a:solidFill>
            <a:schemeClr val="dk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4#9">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4#10">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4#11">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4#12">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4#13">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a:xfrm>
            <a:off x="2819400" y="2438400"/>
            <a:ext cx="6324600" cy="838200"/>
          </a:xfrm>
        </p:spPr>
        <p:txBody>
          <a:bodyPr/>
          <a:lstStyle>
            <a:lvl1pPr>
              <a:defRPr sz="3200"/>
            </a:lvl1pPr>
          </a:lstStyle>
          <a:p>
            <a:r>
              <a:rPr lang="es-ES" smtClean="0"/>
              <a:t>Haga clic para modificar el estilo de título del patrón</a:t>
            </a:r>
            <a:endParaRPr lang="en-US"/>
          </a:p>
        </p:txBody>
      </p:sp>
      <p:sp>
        <p:nvSpPr>
          <p:cNvPr id="7171" name="Rectangle 3"/>
          <p:cNvSpPr>
            <a:spLocks noGrp="1" noChangeArrowheads="1"/>
          </p:cNvSpPr>
          <p:nvPr>
            <p:ph type="subTitle" idx="1"/>
          </p:nvPr>
        </p:nvSpPr>
        <p:spPr>
          <a:xfrm>
            <a:off x="2819400" y="3200400"/>
            <a:ext cx="5943600" cy="838200"/>
          </a:xfrm>
        </p:spPr>
        <p:txBody>
          <a:bodyPr/>
          <a:lstStyle>
            <a:lvl1pPr marL="0" indent="0">
              <a:buFontTx/>
              <a:buNone/>
              <a:defRPr sz="2000">
                <a:solidFill>
                  <a:srgbClr val="D1F3DF"/>
                </a:solidFill>
              </a:defRPr>
            </a:lvl1pPr>
          </a:lstStyle>
          <a:p>
            <a:r>
              <a:rPr lang="es-ES" smtClean="0"/>
              <a:t>Haga clic para modificar el estilo de subtítulo del patrón</a:t>
            </a:r>
            <a:endParaRPr lang="en-US"/>
          </a:p>
        </p:txBody>
      </p:sp>
      <p:sp>
        <p:nvSpPr>
          <p:cNvPr id="7172" name="Rectangle 4"/>
          <p:cNvSpPr>
            <a:spLocks noGrp="1" noChangeArrowheads="1"/>
          </p:cNvSpPr>
          <p:nvPr>
            <p:ph type="dt" sz="half" idx="2"/>
          </p:nvPr>
        </p:nvSpPr>
        <p:spPr/>
        <p:txBody>
          <a:bodyPr/>
          <a:lstStyle>
            <a:lvl1pPr>
              <a:defRPr/>
            </a:lvl1pPr>
          </a:lstStyle>
          <a:p>
            <a:endParaRPr lang="en-US"/>
          </a:p>
        </p:txBody>
      </p:sp>
      <p:sp>
        <p:nvSpPr>
          <p:cNvPr id="7173" name="Rectangle 5"/>
          <p:cNvSpPr>
            <a:spLocks noGrp="1" noChangeArrowheads="1"/>
          </p:cNvSpPr>
          <p:nvPr>
            <p:ph type="ftr" sz="quarter" idx="3"/>
          </p:nvPr>
        </p:nvSpPr>
        <p:spPr/>
        <p:txBody>
          <a:bodyPr/>
          <a:lstStyle>
            <a:lvl1pPr>
              <a:defRPr/>
            </a:lvl1pPr>
          </a:lstStyle>
          <a:p>
            <a:endParaRPr lang="en-US"/>
          </a:p>
        </p:txBody>
      </p:sp>
      <p:sp>
        <p:nvSpPr>
          <p:cNvPr id="7174" name="Rectangle 6"/>
          <p:cNvSpPr>
            <a:spLocks noGrp="1" noChangeArrowheads="1"/>
          </p:cNvSpPr>
          <p:nvPr>
            <p:ph type="sldNum" sz="quarter" idx="4"/>
          </p:nvPr>
        </p:nvSpPr>
        <p:spPr/>
        <p:txBody>
          <a:bodyPr/>
          <a:lstStyle>
            <a:lvl1pPr>
              <a:defRPr/>
            </a:lvl1pPr>
          </a:lstStyle>
          <a:p>
            <a:fld id="{629A387B-1B87-4396-8D02-1B4A5378E941}" type="slidenum">
              <a:rPr lang="en-US"/>
              <a:pPr/>
              <a:t>‹Nº›</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A"/>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A"/>
          </a:p>
        </p:txBody>
      </p:sp>
      <p:sp>
        <p:nvSpPr>
          <p:cNvPr id="4" name="3 Marcador de fecha"/>
          <p:cNvSpPr>
            <a:spLocks noGrp="1"/>
          </p:cNvSpPr>
          <p:nvPr>
            <p:ph type="dt" sz="half" idx="10"/>
          </p:nvPr>
        </p:nvSpPr>
        <p:spPr/>
        <p:txBody>
          <a:bodyPr/>
          <a:lstStyle>
            <a:lvl1pPr>
              <a:defRPr/>
            </a:lvl1pPr>
          </a:lstStyle>
          <a:p>
            <a:endParaRPr lang="en-US"/>
          </a:p>
        </p:txBody>
      </p:sp>
      <p:sp>
        <p:nvSpPr>
          <p:cNvPr id="5" name="4 Marcador de pie de página"/>
          <p:cNvSpPr>
            <a:spLocks noGrp="1"/>
          </p:cNvSpPr>
          <p:nvPr>
            <p:ph type="ftr" sz="quarter" idx="11"/>
          </p:nvPr>
        </p:nvSpPr>
        <p:spPr/>
        <p:txBody>
          <a:bodyPr/>
          <a:lstStyle>
            <a:lvl1pPr>
              <a:defRPr/>
            </a:lvl1pPr>
          </a:lstStyle>
          <a:p>
            <a:endParaRPr lang="en-US"/>
          </a:p>
        </p:txBody>
      </p:sp>
      <p:sp>
        <p:nvSpPr>
          <p:cNvPr id="6" name="5 Marcador de número de diapositiva"/>
          <p:cNvSpPr>
            <a:spLocks noGrp="1"/>
          </p:cNvSpPr>
          <p:nvPr>
            <p:ph type="sldNum" sz="quarter" idx="12"/>
          </p:nvPr>
        </p:nvSpPr>
        <p:spPr/>
        <p:txBody>
          <a:bodyPr/>
          <a:lstStyle>
            <a:lvl1pPr>
              <a:defRPr/>
            </a:lvl1pPr>
          </a:lstStyle>
          <a:p>
            <a:fld id="{F97650C1-E0E7-48A0-BABD-C323F64EEF8B}" type="slidenum">
              <a:rPr lang="en-US"/>
              <a:pPr/>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PA"/>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A"/>
          </a:p>
        </p:txBody>
      </p:sp>
      <p:sp>
        <p:nvSpPr>
          <p:cNvPr id="4" name="3 Marcador de fecha"/>
          <p:cNvSpPr>
            <a:spLocks noGrp="1"/>
          </p:cNvSpPr>
          <p:nvPr>
            <p:ph type="dt" sz="half" idx="10"/>
          </p:nvPr>
        </p:nvSpPr>
        <p:spPr/>
        <p:txBody>
          <a:bodyPr/>
          <a:lstStyle>
            <a:lvl1pPr>
              <a:defRPr/>
            </a:lvl1pPr>
          </a:lstStyle>
          <a:p>
            <a:endParaRPr lang="en-US"/>
          </a:p>
        </p:txBody>
      </p:sp>
      <p:sp>
        <p:nvSpPr>
          <p:cNvPr id="5" name="4 Marcador de pie de página"/>
          <p:cNvSpPr>
            <a:spLocks noGrp="1"/>
          </p:cNvSpPr>
          <p:nvPr>
            <p:ph type="ftr" sz="quarter" idx="11"/>
          </p:nvPr>
        </p:nvSpPr>
        <p:spPr/>
        <p:txBody>
          <a:bodyPr/>
          <a:lstStyle>
            <a:lvl1pPr>
              <a:defRPr/>
            </a:lvl1pPr>
          </a:lstStyle>
          <a:p>
            <a:endParaRPr lang="en-US"/>
          </a:p>
        </p:txBody>
      </p:sp>
      <p:sp>
        <p:nvSpPr>
          <p:cNvPr id="6" name="5 Marcador de número de diapositiva"/>
          <p:cNvSpPr>
            <a:spLocks noGrp="1"/>
          </p:cNvSpPr>
          <p:nvPr>
            <p:ph type="sldNum" sz="quarter" idx="12"/>
          </p:nvPr>
        </p:nvSpPr>
        <p:spPr/>
        <p:txBody>
          <a:bodyPr/>
          <a:lstStyle>
            <a:lvl1pPr>
              <a:defRPr/>
            </a:lvl1pPr>
          </a:lstStyle>
          <a:p>
            <a:fld id="{5A08D6E3-2660-44FF-9E2B-36F0594EF104}" type="slidenum">
              <a:rPr lang="en-US"/>
              <a:pPr/>
              <a:t>‹Nº›</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A"/>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A"/>
          </a:p>
        </p:txBody>
      </p:sp>
      <p:sp>
        <p:nvSpPr>
          <p:cNvPr id="4" name="3 Marcador de fecha"/>
          <p:cNvSpPr>
            <a:spLocks noGrp="1"/>
          </p:cNvSpPr>
          <p:nvPr>
            <p:ph type="dt" sz="half" idx="10"/>
          </p:nvPr>
        </p:nvSpPr>
        <p:spPr/>
        <p:txBody>
          <a:bodyPr/>
          <a:lstStyle>
            <a:lvl1pPr>
              <a:defRPr/>
            </a:lvl1pPr>
          </a:lstStyle>
          <a:p>
            <a:endParaRPr lang="en-US"/>
          </a:p>
        </p:txBody>
      </p:sp>
      <p:sp>
        <p:nvSpPr>
          <p:cNvPr id="5" name="4 Marcador de pie de página"/>
          <p:cNvSpPr>
            <a:spLocks noGrp="1"/>
          </p:cNvSpPr>
          <p:nvPr>
            <p:ph type="ftr" sz="quarter" idx="11"/>
          </p:nvPr>
        </p:nvSpPr>
        <p:spPr/>
        <p:txBody>
          <a:bodyPr/>
          <a:lstStyle>
            <a:lvl1pPr>
              <a:defRPr/>
            </a:lvl1pPr>
          </a:lstStyle>
          <a:p>
            <a:endParaRPr lang="en-US"/>
          </a:p>
        </p:txBody>
      </p:sp>
      <p:sp>
        <p:nvSpPr>
          <p:cNvPr id="6" name="5 Marcador de número de diapositiva"/>
          <p:cNvSpPr>
            <a:spLocks noGrp="1"/>
          </p:cNvSpPr>
          <p:nvPr>
            <p:ph type="sldNum" sz="quarter" idx="12"/>
          </p:nvPr>
        </p:nvSpPr>
        <p:spPr/>
        <p:txBody>
          <a:bodyPr/>
          <a:lstStyle>
            <a:lvl1pPr>
              <a:defRPr/>
            </a:lvl1pPr>
          </a:lstStyle>
          <a:p>
            <a:fld id="{F66AF01E-9AC8-4254-932C-4CE285B0D328}" type="slidenum">
              <a:rPr lang="en-US"/>
              <a:pPr/>
              <a:t>‹Nº›</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PA"/>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endParaRPr lang="en-US"/>
          </a:p>
        </p:txBody>
      </p:sp>
      <p:sp>
        <p:nvSpPr>
          <p:cNvPr id="5" name="4 Marcador de pie de página"/>
          <p:cNvSpPr>
            <a:spLocks noGrp="1"/>
          </p:cNvSpPr>
          <p:nvPr>
            <p:ph type="ftr" sz="quarter" idx="11"/>
          </p:nvPr>
        </p:nvSpPr>
        <p:spPr/>
        <p:txBody>
          <a:bodyPr/>
          <a:lstStyle>
            <a:lvl1pPr>
              <a:defRPr/>
            </a:lvl1pPr>
          </a:lstStyle>
          <a:p>
            <a:endParaRPr lang="en-US"/>
          </a:p>
        </p:txBody>
      </p:sp>
      <p:sp>
        <p:nvSpPr>
          <p:cNvPr id="6" name="5 Marcador de número de diapositiva"/>
          <p:cNvSpPr>
            <a:spLocks noGrp="1"/>
          </p:cNvSpPr>
          <p:nvPr>
            <p:ph type="sldNum" sz="quarter" idx="12"/>
          </p:nvPr>
        </p:nvSpPr>
        <p:spPr/>
        <p:txBody>
          <a:bodyPr/>
          <a:lstStyle>
            <a:lvl1pPr>
              <a:defRPr/>
            </a:lvl1pPr>
          </a:lstStyle>
          <a:p>
            <a:fld id="{A948354E-F221-4ED0-AAAF-419EBE7725D5}" type="slidenum">
              <a:rPr lang="en-US"/>
              <a:pPr/>
              <a:t>‹Nº›</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A"/>
          </a:p>
        </p:txBody>
      </p:sp>
      <p:sp>
        <p:nvSpPr>
          <p:cNvPr id="3" name="2 Marcador de contenido"/>
          <p:cNvSpPr>
            <a:spLocks noGrp="1"/>
          </p:cNvSpPr>
          <p:nvPr>
            <p:ph sz="half" idx="1"/>
          </p:nvPr>
        </p:nvSpPr>
        <p:spPr>
          <a:xfrm>
            <a:off x="457200" y="1447800"/>
            <a:ext cx="4038600" cy="4678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A"/>
          </a:p>
        </p:txBody>
      </p:sp>
      <p:sp>
        <p:nvSpPr>
          <p:cNvPr id="4" name="3 Marcador de contenido"/>
          <p:cNvSpPr>
            <a:spLocks noGrp="1"/>
          </p:cNvSpPr>
          <p:nvPr>
            <p:ph sz="half" idx="2"/>
          </p:nvPr>
        </p:nvSpPr>
        <p:spPr>
          <a:xfrm>
            <a:off x="4648200" y="1447800"/>
            <a:ext cx="4038600" cy="4678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A"/>
          </a:p>
        </p:txBody>
      </p:sp>
      <p:sp>
        <p:nvSpPr>
          <p:cNvPr id="5" name="4 Marcador de fecha"/>
          <p:cNvSpPr>
            <a:spLocks noGrp="1"/>
          </p:cNvSpPr>
          <p:nvPr>
            <p:ph type="dt" sz="half" idx="10"/>
          </p:nvPr>
        </p:nvSpPr>
        <p:spPr/>
        <p:txBody>
          <a:bodyPr/>
          <a:lstStyle>
            <a:lvl1pPr>
              <a:defRPr/>
            </a:lvl1pPr>
          </a:lstStyle>
          <a:p>
            <a:endParaRPr lang="en-US"/>
          </a:p>
        </p:txBody>
      </p:sp>
      <p:sp>
        <p:nvSpPr>
          <p:cNvPr id="6" name="5 Marcador de pie de página"/>
          <p:cNvSpPr>
            <a:spLocks noGrp="1"/>
          </p:cNvSpPr>
          <p:nvPr>
            <p:ph type="ftr" sz="quarter" idx="11"/>
          </p:nvPr>
        </p:nvSpPr>
        <p:spPr/>
        <p:txBody>
          <a:bodyPr/>
          <a:lstStyle>
            <a:lvl1pPr>
              <a:defRPr/>
            </a:lvl1pPr>
          </a:lstStyle>
          <a:p>
            <a:endParaRPr lang="en-US"/>
          </a:p>
        </p:txBody>
      </p:sp>
      <p:sp>
        <p:nvSpPr>
          <p:cNvPr id="7" name="6 Marcador de número de diapositiva"/>
          <p:cNvSpPr>
            <a:spLocks noGrp="1"/>
          </p:cNvSpPr>
          <p:nvPr>
            <p:ph type="sldNum" sz="quarter" idx="12"/>
          </p:nvPr>
        </p:nvSpPr>
        <p:spPr/>
        <p:txBody>
          <a:bodyPr/>
          <a:lstStyle>
            <a:lvl1pPr>
              <a:defRPr/>
            </a:lvl1pPr>
          </a:lstStyle>
          <a:p>
            <a:fld id="{F40FB48D-701C-476F-8DB4-376B33F6E42A}" type="slidenum">
              <a:rPr lang="en-US"/>
              <a:pPr/>
              <a:t>‹Nº›</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PA"/>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A"/>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A"/>
          </a:p>
        </p:txBody>
      </p:sp>
      <p:sp>
        <p:nvSpPr>
          <p:cNvPr id="7" name="6 Marcador de fecha"/>
          <p:cNvSpPr>
            <a:spLocks noGrp="1"/>
          </p:cNvSpPr>
          <p:nvPr>
            <p:ph type="dt" sz="half" idx="10"/>
          </p:nvPr>
        </p:nvSpPr>
        <p:spPr/>
        <p:txBody>
          <a:bodyPr/>
          <a:lstStyle>
            <a:lvl1pPr>
              <a:defRPr/>
            </a:lvl1pPr>
          </a:lstStyle>
          <a:p>
            <a:endParaRPr lang="en-US"/>
          </a:p>
        </p:txBody>
      </p:sp>
      <p:sp>
        <p:nvSpPr>
          <p:cNvPr id="8" name="7 Marcador de pie de página"/>
          <p:cNvSpPr>
            <a:spLocks noGrp="1"/>
          </p:cNvSpPr>
          <p:nvPr>
            <p:ph type="ftr" sz="quarter" idx="11"/>
          </p:nvPr>
        </p:nvSpPr>
        <p:spPr/>
        <p:txBody>
          <a:bodyPr/>
          <a:lstStyle>
            <a:lvl1pPr>
              <a:defRPr/>
            </a:lvl1pPr>
          </a:lstStyle>
          <a:p>
            <a:endParaRPr lang="en-US"/>
          </a:p>
        </p:txBody>
      </p:sp>
      <p:sp>
        <p:nvSpPr>
          <p:cNvPr id="9" name="8 Marcador de número de diapositiva"/>
          <p:cNvSpPr>
            <a:spLocks noGrp="1"/>
          </p:cNvSpPr>
          <p:nvPr>
            <p:ph type="sldNum" sz="quarter" idx="12"/>
          </p:nvPr>
        </p:nvSpPr>
        <p:spPr/>
        <p:txBody>
          <a:bodyPr/>
          <a:lstStyle>
            <a:lvl1pPr>
              <a:defRPr/>
            </a:lvl1pPr>
          </a:lstStyle>
          <a:p>
            <a:fld id="{61D37455-7FC6-4484-BA30-D898F7190B94}" type="slidenum">
              <a:rPr lang="en-US"/>
              <a:pPr/>
              <a:t>‹Nº›</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A"/>
          </a:p>
        </p:txBody>
      </p:sp>
      <p:sp>
        <p:nvSpPr>
          <p:cNvPr id="3" name="2 Marcador de fecha"/>
          <p:cNvSpPr>
            <a:spLocks noGrp="1"/>
          </p:cNvSpPr>
          <p:nvPr>
            <p:ph type="dt" sz="half" idx="10"/>
          </p:nvPr>
        </p:nvSpPr>
        <p:spPr/>
        <p:txBody>
          <a:bodyPr/>
          <a:lstStyle>
            <a:lvl1pPr>
              <a:defRPr/>
            </a:lvl1pPr>
          </a:lstStyle>
          <a:p>
            <a:endParaRPr lang="en-US"/>
          </a:p>
        </p:txBody>
      </p:sp>
      <p:sp>
        <p:nvSpPr>
          <p:cNvPr id="4" name="3 Marcador de pie de página"/>
          <p:cNvSpPr>
            <a:spLocks noGrp="1"/>
          </p:cNvSpPr>
          <p:nvPr>
            <p:ph type="ftr" sz="quarter" idx="11"/>
          </p:nvPr>
        </p:nvSpPr>
        <p:spPr/>
        <p:txBody>
          <a:bodyPr/>
          <a:lstStyle>
            <a:lvl1pPr>
              <a:defRPr/>
            </a:lvl1pPr>
          </a:lstStyle>
          <a:p>
            <a:endParaRPr lang="en-US"/>
          </a:p>
        </p:txBody>
      </p:sp>
      <p:sp>
        <p:nvSpPr>
          <p:cNvPr id="5" name="4 Marcador de número de diapositiva"/>
          <p:cNvSpPr>
            <a:spLocks noGrp="1"/>
          </p:cNvSpPr>
          <p:nvPr>
            <p:ph type="sldNum" sz="quarter" idx="12"/>
          </p:nvPr>
        </p:nvSpPr>
        <p:spPr/>
        <p:txBody>
          <a:bodyPr/>
          <a:lstStyle>
            <a:lvl1pPr>
              <a:defRPr/>
            </a:lvl1pPr>
          </a:lstStyle>
          <a:p>
            <a:fld id="{8B3B43AD-F480-4C37-8869-A2E6B23BC119}" type="slidenum">
              <a:rPr lang="en-US"/>
              <a:pPr/>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a:defRPr/>
            </a:lvl1pPr>
          </a:lstStyle>
          <a:p>
            <a:endParaRPr lang="en-US"/>
          </a:p>
        </p:txBody>
      </p:sp>
      <p:sp>
        <p:nvSpPr>
          <p:cNvPr id="3" name="2 Marcador de pie de página"/>
          <p:cNvSpPr>
            <a:spLocks noGrp="1"/>
          </p:cNvSpPr>
          <p:nvPr>
            <p:ph type="ftr" sz="quarter" idx="11"/>
          </p:nvPr>
        </p:nvSpPr>
        <p:spPr/>
        <p:txBody>
          <a:bodyPr/>
          <a:lstStyle>
            <a:lvl1pPr>
              <a:defRPr/>
            </a:lvl1pPr>
          </a:lstStyle>
          <a:p>
            <a:endParaRPr lang="en-US"/>
          </a:p>
        </p:txBody>
      </p:sp>
      <p:sp>
        <p:nvSpPr>
          <p:cNvPr id="4" name="3 Marcador de número de diapositiva"/>
          <p:cNvSpPr>
            <a:spLocks noGrp="1"/>
          </p:cNvSpPr>
          <p:nvPr>
            <p:ph type="sldNum" sz="quarter" idx="12"/>
          </p:nvPr>
        </p:nvSpPr>
        <p:spPr/>
        <p:txBody>
          <a:bodyPr/>
          <a:lstStyle>
            <a:lvl1pPr>
              <a:defRPr/>
            </a:lvl1pPr>
          </a:lstStyle>
          <a:p>
            <a:fld id="{C278F30E-0AE2-4372-8BB3-C619A173653E}" type="slidenum">
              <a:rPr lang="en-US"/>
              <a:pPr/>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PA"/>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A"/>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n-US"/>
          </a:p>
        </p:txBody>
      </p:sp>
      <p:sp>
        <p:nvSpPr>
          <p:cNvPr id="6" name="5 Marcador de pie de página"/>
          <p:cNvSpPr>
            <a:spLocks noGrp="1"/>
          </p:cNvSpPr>
          <p:nvPr>
            <p:ph type="ftr" sz="quarter" idx="11"/>
          </p:nvPr>
        </p:nvSpPr>
        <p:spPr/>
        <p:txBody>
          <a:bodyPr/>
          <a:lstStyle>
            <a:lvl1pPr>
              <a:defRPr/>
            </a:lvl1pPr>
          </a:lstStyle>
          <a:p>
            <a:endParaRPr lang="en-US"/>
          </a:p>
        </p:txBody>
      </p:sp>
      <p:sp>
        <p:nvSpPr>
          <p:cNvPr id="7" name="6 Marcador de número de diapositiva"/>
          <p:cNvSpPr>
            <a:spLocks noGrp="1"/>
          </p:cNvSpPr>
          <p:nvPr>
            <p:ph type="sldNum" sz="quarter" idx="12"/>
          </p:nvPr>
        </p:nvSpPr>
        <p:spPr/>
        <p:txBody>
          <a:bodyPr/>
          <a:lstStyle>
            <a:lvl1pPr>
              <a:defRPr/>
            </a:lvl1pPr>
          </a:lstStyle>
          <a:p>
            <a:fld id="{4DAF1442-C511-4A63-9155-A59136EF76E2}" type="slidenum">
              <a:rPr lang="en-US"/>
              <a:pPr/>
              <a:t>‹Nº›</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PA"/>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s-PA"/>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n-US"/>
          </a:p>
        </p:txBody>
      </p:sp>
      <p:sp>
        <p:nvSpPr>
          <p:cNvPr id="6" name="5 Marcador de pie de página"/>
          <p:cNvSpPr>
            <a:spLocks noGrp="1"/>
          </p:cNvSpPr>
          <p:nvPr>
            <p:ph type="ftr" sz="quarter" idx="11"/>
          </p:nvPr>
        </p:nvSpPr>
        <p:spPr/>
        <p:txBody>
          <a:bodyPr/>
          <a:lstStyle>
            <a:lvl1pPr>
              <a:defRPr/>
            </a:lvl1pPr>
          </a:lstStyle>
          <a:p>
            <a:endParaRPr lang="en-US"/>
          </a:p>
        </p:txBody>
      </p:sp>
      <p:sp>
        <p:nvSpPr>
          <p:cNvPr id="7" name="6 Marcador de número de diapositiva"/>
          <p:cNvSpPr>
            <a:spLocks noGrp="1"/>
          </p:cNvSpPr>
          <p:nvPr>
            <p:ph type="sldNum" sz="quarter" idx="12"/>
          </p:nvPr>
        </p:nvSpPr>
        <p:spPr/>
        <p:txBody>
          <a:bodyPr/>
          <a:lstStyle>
            <a:lvl1pPr>
              <a:defRPr/>
            </a:lvl1pPr>
          </a:lstStyle>
          <a:p>
            <a:fld id="{4A0881F7-CF23-42CF-BFAA-9F52F56BC9B3}" type="slidenum">
              <a:rPr lang="en-US"/>
              <a:pPr/>
              <a:t>‹Nº›</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endParaRPr lang="en-US" smtClean="0"/>
          </a:p>
        </p:txBody>
      </p:sp>
      <p:sp>
        <p:nvSpPr>
          <p:cNvPr id="1027" name="Rectangle 3"/>
          <p:cNvSpPr>
            <a:spLocks noGrp="1" noChangeArrowheads="1"/>
          </p:cNvSpPr>
          <p:nvPr>
            <p:ph type="body" idx="1"/>
          </p:nvPr>
        </p:nvSpPr>
        <p:spPr bwMode="auto">
          <a:xfrm>
            <a:off x="457200" y="1447800"/>
            <a:ext cx="8229600" cy="46783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smtClean="0"/>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A35E0959-B282-4728-B5FE-A67896528977}" type="slidenum">
              <a:rPr lang="en-US"/>
              <a:pPr/>
              <a:t>‹Nº›</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1" fontAlgn="base" hangingPunct="1">
        <a:spcBef>
          <a:spcPct val="0"/>
        </a:spcBef>
        <a:spcAft>
          <a:spcPct val="0"/>
        </a:spcAft>
        <a:defRPr sz="2800" b="1">
          <a:solidFill>
            <a:schemeClr val="bg1"/>
          </a:solidFill>
          <a:latin typeface="+mj-lt"/>
          <a:ea typeface="+mj-ea"/>
          <a:cs typeface="+mj-cs"/>
        </a:defRPr>
      </a:lvl1pPr>
      <a:lvl2pPr algn="l" rtl="0" eaLnBrk="1" fontAlgn="base" hangingPunct="1">
        <a:spcBef>
          <a:spcPct val="0"/>
        </a:spcBef>
        <a:spcAft>
          <a:spcPct val="0"/>
        </a:spcAft>
        <a:defRPr sz="2800" b="1">
          <a:solidFill>
            <a:schemeClr val="bg1"/>
          </a:solidFill>
          <a:latin typeface="Arial" charset="0"/>
        </a:defRPr>
      </a:lvl2pPr>
      <a:lvl3pPr algn="l" rtl="0" eaLnBrk="1" fontAlgn="base" hangingPunct="1">
        <a:spcBef>
          <a:spcPct val="0"/>
        </a:spcBef>
        <a:spcAft>
          <a:spcPct val="0"/>
        </a:spcAft>
        <a:defRPr sz="2800" b="1">
          <a:solidFill>
            <a:schemeClr val="bg1"/>
          </a:solidFill>
          <a:latin typeface="Arial" charset="0"/>
        </a:defRPr>
      </a:lvl3pPr>
      <a:lvl4pPr algn="l" rtl="0" eaLnBrk="1" fontAlgn="base" hangingPunct="1">
        <a:spcBef>
          <a:spcPct val="0"/>
        </a:spcBef>
        <a:spcAft>
          <a:spcPct val="0"/>
        </a:spcAft>
        <a:defRPr sz="2800" b="1">
          <a:solidFill>
            <a:schemeClr val="bg1"/>
          </a:solidFill>
          <a:latin typeface="Arial" charset="0"/>
        </a:defRPr>
      </a:lvl4pPr>
      <a:lvl5pPr algn="l" rtl="0" eaLnBrk="1" fontAlgn="base" hangingPunct="1">
        <a:spcBef>
          <a:spcPct val="0"/>
        </a:spcBef>
        <a:spcAft>
          <a:spcPct val="0"/>
        </a:spcAft>
        <a:defRPr sz="2800" b="1">
          <a:solidFill>
            <a:schemeClr val="bg1"/>
          </a:solidFill>
          <a:latin typeface="Arial" charset="0"/>
        </a:defRPr>
      </a:lvl5pPr>
      <a:lvl6pPr marL="457200" algn="l" rtl="0" eaLnBrk="1" fontAlgn="base" hangingPunct="1">
        <a:spcBef>
          <a:spcPct val="0"/>
        </a:spcBef>
        <a:spcAft>
          <a:spcPct val="0"/>
        </a:spcAft>
        <a:defRPr sz="2800" b="1">
          <a:solidFill>
            <a:schemeClr val="bg1"/>
          </a:solidFill>
          <a:latin typeface="Arial" charset="0"/>
        </a:defRPr>
      </a:lvl6pPr>
      <a:lvl7pPr marL="914400" algn="l" rtl="0" eaLnBrk="1" fontAlgn="base" hangingPunct="1">
        <a:spcBef>
          <a:spcPct val="0"/>
        </a:spcBef>
        <a:spcAft>
          <a:spcPct val="0"/>
        </a:spcAft>
        <a:defRPr sz="2800" b="1">
          <a:solidFill>
            <a:schemeClr val="bg1"/>
          </a:solidFill>
          <a:latin typeface="Arial" charset="0"/>
        </a:defRPr>
      </a:lvl7pPr>
      <a:lvl8pPr marL="1371600" algn="l" rtl="0" eaLnBrk="1" fontAlgn="base" hangingPunct="1">
        <a:spcBef>
          <a:spcPct val="0"/>
        </a:spcBef>
        <a:spcAft>
          <a:spcPct val="0"/>
        </a:spcAft>
        <a:defRPr sz="2800" b="1">
          <a:solidFill>
            <a:schemeClr val="bg1"/>
          </a:solidFill>
          <a:latin typeface="Arial" charset="0"/>
        </a:defRPr>
      </a:lvl8pPr>
      <a:lvl9pPr marL="1828800" algn="l" rtl="0" eaLnBrk="1" fontAlgn="base" hangingPunct="1">
        <a:spcBef>
          <a:spcPct val="0"/>
        </a:spcBef>
        <a:spcAft>
          <a:spcPct val="0"/>
        </a:spcAft>
        <a:defRPr sz="2800" b="1">
          <a:solidFill>
            <a:schemeClr val="bg1"/>
          </a:solidFill>
          <a:latin typeface="Arial" charset="0"/>
        </a:defRPr>
      </a:lvl9pPr>
    </p:titleStyle>
    <p:bodyStyle>
      <a:lvl1pPr marL="342900" indent="-342900" algn="l" rtl="0" eaLnBrk="1" fontAlgn="base" hangingPunct="1">
        <a:spcBef>
          <a:spcPct val="20000"/>
        </a:spcBef>
        <a:spcAft>
          <a:spcPct val="0"/>
        </a:spcAft>
        <a:buChar char="•"/>
        <a:defRPr sz="2400">
          <a:solidFill>
            <a:srgbClr val="253327"/>
          </a:solidFill>
          <a:latin typeface="+mn-lt"/>
          <a:ea typeface="+mn-ea"/>
          <a:cs typeface="+mn-cs"/>
        </a:defRPr>
      </a:lvl1pPr>
      <a:lvl2pPr marL="742950" indent="-285750" algn="l" rtl="0" eaLnBrk="1" fontAlgn="base" hangingPunct="1">
        <a:spcBef>
          <a:spcPct val="20000"/>
        </a:spcBef>
        <a:spcAft>
          <a:spcPct val="0"/>
        </a:spcAft>
        <a:buChar char="–"/>
        <a:defRPr sz="2000">
          <a:solidFill>
            <a:srgbClr val="253327"/>
          </a:solidFill>
          <a:latin typeface="+mn-lt"/>
        </a:defRPr>
      </a:lvl2pPr>
      <a:lvl3pPr marL="1143000" indent="-228600" algn="l" rtl="0" eaLnBrk="1" fontAlgn="base" hangingPunct="1">
        <a:spcBef>
          <a:spcPct val="20000"/>
        </a:spcBef>
        <a:spcAft>
          <a:spcPct val="0"/>
        </a:spcAft>
        <a:buChar char="•"/>
        <a:defRPr>
          <a:solidFill>
            <a:srgbClr val="253327"/>
          </a:solidFill>
          <a:latin typeface="+mn-lt"/>
        </a:defRPr>
      </a:lvl3pPr>
      <a:lvl4pPr marL="1600200" indent="-228600" algn="l" rtl="0" eaLnBrk="1" fontAlgn="base" hangingPunct="1">
        <a:spcBef>
          <a:spcPct val="20000"/>
        </a:spcBef>
        <a:spcAft>
          <a:spcPct val="0"/>
        </a:spcAft>
        <a:buChar char="–"/>
        <a:defRPr sz="1600">
          <a:solidFill>
            <a:srgbClr val="253327"/>
          </a:solidFill>
          <a:latin typeface="+mn-lt"/>
        </a:defRPr>
      </a:lvl4pPr>
      <a:lvl5pPr marL="2057400" indent="-228600" algn="l" rtl="0" eaLnBrk="1" fontAlgn="base" hangingPunct="1">
        <a:spcBef>
          <a:spcPct val="20000"/>
        </a:spcBef>
        <a:spcAft>
          <a:spcPct val="0"/>
        </a:spcAft>
        <a:buChar char="»"/>
        <a:defRPr sz="1600">
          <a:solidFill>
            <a:srgbClr val="253327"/>
          </a:solidFill>
          <a:latin typeface="+mn-lt"/>
        </a:defRPr>
      </a:lvl5pPr>
      <a:lvl6pPr marL="2514600" indent="-228600" algn="l" rtl="0" eaLnBrk="1" fontAlgn="base" hangingPunct="1">
        <a:spcBef>
          <a:spcPct val="20000"/>
        </a:spcBef>
        <a:spcAft>
          <a:spcPct val="0"/>
        </a:spcAft>
        <a:buChar char="»"/>
        <a:defRPr sz="1600">
          <a:solidFill>
            <a:srgbClr val="253327"/>
          </a:solidFill>
          <a:latin typeface="+mn-lt"/>
        </a:defRPr>
      </a:lvl6pPr>
      <a:lvl7pPr marL="2971800" indent="-228600" algn="l" rtl="0" eaLnBrk="1" fontAlgn="base" hangingPunct="1">
        <a:spcBef>
          <a:spcPct val="20000"/>
        </a:spcBef>
        <a:spcAft>
          <a:spcPct val="0"/>
        </a:spcAft>
        <a:buChar char="»"/>
        <a:defRPr sz="1600">
          <a:solidFill>
            <a:srgbClr val="253327"/>
          </a:solidFill>
          <a:latin typeface="+mn-lt"/>
        </a:defRPr>
      </a:lvl7pPr>
      <a:lvl8pPr marL="3429000" indent="-228600" algn="l" rtl="0" eaLnBrk="1" fontAlgn="base" hangingPunct="1">
        <a:spcBef>
          <a:spcPct val="20000"/>
        </a:spcBef>
        <a:spcAft>
          <a:spcPct val="0"/>
        </a:spcAft>
        <a:buChar char="»"/>
        <a:defRPr sz="1600">
          <a:solidFill>
            <a:srgbClr val="253327"/>
          </a:solidFill>
          <a:latin typeface="+mn-lt"/>
        </a:defRPr>
      </a:lvl8pPr>
      <a:lvl9pPr marL="3886200" indent="-228600" algn="l" rtl="0" eaLnBrk="1" fontAlgn="base" hangingPunct="1">
        <a:spcBef>
          <a:spcPct val="20000"/>
        </a:spcBef>
        <a:spcAft>
          <a:spcPct val="0"/>
        </a:spcAft>
        <a:buChar char="»"/>
        <a:defRPr sz="1600">
          <a:solidFill>
            <a:srgbClr val="253327"/>
          </a:solidFill>
          <a:latin typeface="+mn-lt"/>
        </a:defRPr>
      </a:lvl9pPr>
    </p:bodyStyle>
    <p:otherStyle>
      <a:defPPr>
        <a:defRPr lang="es-P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4.bp.blogspot.com/_WhLGF74nSSA/SXqTh3csMWI/AAAAAAAAAkw/4tgvwgy-bHA/s1600-h/Predicaci%C3%B3n+de+Jes%C3%BAs.jpg" TargetMode="Externa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4"/>
          <p:cNvSpPr>
            <a:spLocks noGrp="1" noChangeArrowheads="1"/>
          </p:cNvSpPr>
          <p:nvPr>
            <p:ph type="ctrTitle"/>
          </p:nvPr>
        </p:nvSpPr>
        <p:spPr>
          <a:xfrm>
            <a:off x="2531368" y="4581128"/>
            <a:ext cx="6612632" cy="838200"/>
          </a:xfrm>
        </p:spPr>
        <p:txBody>
          <a:bodyPr/>
          <a:lstStyle/>
          <a:p>
            <a:pPr algn="ctr"/>
            <a:r>
              <a:rPr lang="en-US" sz="5400" dirty="0" smtClean="0">
                <a:effectLst>
                  <a:outerShdw blurRad="38100" dist="38100" dir="2700000" algn="tl">
                    <a:srgbClr val="C0C0C0"/>
                  </a:outerShdw>
                </a:effectLst>
              </a:rPr>
              <a:t>¿</a:t>
            </a:r>
            <a:r>
              <a:rPr lang="en-US" sz="5400" dirty="0" err="1" smtClean="0">
                <a:effectLst>
                  <a:outerShdw blurRad="38100" dist="38100" dir="2700000" algn="tl">
                    <a:srgbClr val="C0C0C0"/>
                  </a:outerShdw>
                </a:effectLst>
              </a:rPr>
              <a:t>QUÉ</a:t>
            </a:r>
            <a:r>
              <a:rPr lang="en-US" sz="5400" dirty="0" smtClean="0">
                <a:effectLst>
                  <a:outerShdw blurRad="38100" dist="38100" dir="2700000" algn="tl">
                    <a:srgbClr val="C0C0C0"/>
                  </a:outerShdw>
                </a:effectLst>
              </a:rPr>
              <a:t> SON </a:t>
            </a:r>
            <a:br>
              <a:rPr lang="en-US" sz="5400" dirty="0" smtClean="0">
                <a:effectLst>
                  <a:outerShdw blurRad="38100" dist="38100" dir="2700000" algn="tl">
                    <a:srgbClr val="C0C0C0"/>
                  </a:outerShdw>
                </a:effectLst>
              </a:rPr>
            </a:br>
            <a:r>
              <a:rPr lang="en-US" sz="5400" dirty="0" smtClean="0">
                <a:effectLst>
                  <a:outerShdw blurRad="38100" dist="38100" dir="2700000" algn="tl">
                    <a:srgbClr val="C0C0C0"/>
                  </a:outerShdw>
                </a:effectLst>
              </a:rPr>
              <a:t>LOS EVANGELIOS?</a:t>
            </a:r>
            <a:endParaRPr lang="en-US" sz="5400" dirty="0">
              <a:effectLst>
                <a:outerShdw blurRad="38100" dist="38100" dir="2700000" algn="tl">
                  <a:srgbClr val="C0C0C0"/>
                </a:outerShdw>
              </a:effectLst>
            </a:endParaRPr>
          </a:p>
        </p:txBody>
      </p:sp>
      <p:pic>
        <p:nvPicPr>
          <p:cNvPr id="8198" name="Picture 6" descr="C:\Archivos de programa\Microsoft Office\Media\CntCD1\Animated\j0283542.gif"/>
          <p:cNvPicPr>
            <a:picLocks noChangeAspect="1" noChangeArrowheads="1" noCrop="1"/>
          </p:cNvPicPr>
          <p:nvPr/>
        </p:nvPicPr>
        <p:blipFill>
          <a:blip r:embed="rId2" cstate="print"/>
          <a:srcRect/>
          <a:stretch>
            <a:fillRect/>
          </a:stretch>
        </p:blipFill>
        <p:spPr bwMode="auto">
          <a:xfrm>
            <a:off x="323528" y="1988840"/>
            <a:ext cx="2444731" cy="244827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0" presetClass="entr" presetSubtype="0" fill="hold" grpId="0" nodeType="clickEffect">
                                  <p:stCondLst>
                                    <p:cond delay="0"/>
                                  </p:stCondLst>
                                  <p:iterate type="lt">
                                    <p:tmPct val="10000"/>
                                  </p:iterate>
                                  <p:childTnLst>
                                    <p:set>
                                      <p:cBhvr>
                                        <p:cTn id="6" dur="1" fill="hold">
                                          <p:stCondLst>
                                            <p:cond delay="0"/>
                                          </p:stCondLst>
                                        </p:cTn>
                                        <p:tgtEl>
                                          <p:spTgt spid="8196"/>
                                        </p:tgtEl>
                                        <p:attrNameLst>
                                          <p:attrName>style.visibility</p:attrName>
                                        </p:attrNameLst>
                                      </p:cBhvr>
                                      <p:to>
                                        <p:strVal val="visible"/>
                                      </p:to>
                                    </p:set>
                                    <p:animEffect transition="in" filter="fade">
                                      <p:cBhvr>
                                        <p:cTn id="7" dur="1000"/>
                                        <p:tgtEl>
                                          <p:spTgt spid="8196"/>
                                        </p:tgtEl>
                                      </p:cBhvr>
                                    </p:animEffect>
                                    <p:anim calcmode="lin" valueType="num">
                                      <p:cBhvr>
                                        <p:cTn id="8" dur="1000" fill="hold"/>
                                        <p:tgtEl>
                                          <p:spTgt spid="8196"/>
                                        </p:tgtEl>
                                        <p:attrNameLst>
                                          <p:attrName>ppt_x</p:attrName>
                                        </p:attrNameLst>
                                      </p:cBhvr>
                                      <p:tavLst>
                                        <p:tav tm="0">
                                          <p:val>
                                            <p:strVal val="#ppt_x-.1"/>
                                          </p:val>
                                        </p:tav>
                                        <p:tav tm="100000">
                                          <p:val>
                                            <p:strVal val="#ppt_x"/>
                                          </p:val>
                                        </p:tav>
                                      </p:tavLst>
                                    </p:anim>
                                    <p:anim calcmode="lin" valueType="num">
                                      <p:cBhvr>
                                        <p:cTn id="9" dur="1000" fill="hold"/>
                                        <p:tgtEl>
                                          <p:spTgt spid="81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7 Marcador de contenido"/>
          <p:cNvGraphicFramePr>
            <a:graphicFrameLocks noGrp="1"/>
          </p:cNvGraphicFramePr>
          <p:nvPr>
            <p:ph idx="1"/>
          </p:nvPr>
        </p:nvGraphicFramePr>
        <p:xfrm>
          <a:off x="457200" y="1447800"/>
          <a:ext cx="8229600" cy="46783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1 Título"/>
          <p:cNvSpPr txBox="1">
            <a:spLocks/>
          </p:cNvSpPr>
          <p:nvPr/>
        </p:nvSpPr>
        <p:spPr bwMode="auto">
          <a:xfrm>
            <a:off x="-612576" y="332656"/>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s-ES" sz="2800" b="1" kern="0" dirty="0" smtClean="0">
                <a:solidFill>
                  <a:schemeClr val="bg1"/>
                </a:solidFill>
                <a:latin typeface="+mj-lt"/>
                <a:ea typeface="+mj-ea"/>
                <a:cs typeface="+mj-cs"/>
              </a:rPr>
              <a:t>3. ACEPCIONES DEL TÉRMINO</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sz="2800" b="1" i="0" u="none" strike="noStrike" kern="0" cap="none" spc="0" normalizeH="0" baseline="0" noProof="0" dirty="0" smtClean="0">
                <a:ln>
                  <a:noFill/>
                </a:ln>
                <a:solidFill>
                  <a:schemeClr val="bg1"/>
                </a:solidFill>
                <a:effectLst/>
                <a:uLnTx/>
                <a:uFillTx/>
                <a:latin typeface="+mj-lt"/>
                <a:ea typeface="+mj-ea"/>
                <a:cs typeface="+mj-cs"/>
              </a:rPr>
              <a:t> “EVANGELIO”</a:t>
            </a:r>
            <a:endParaRPr kumimoji="0" lang="es-PA" sz="2800" b="1" i="0" u="none" strike="noStrike" kern="0" cap="none" spc="0" normalizeH="0" baseline="0" noProof="0" dirty="0" smtClean="0">
              <a:ln>
                <a:noFill/>
              </a:ln>
              <a:solidFill>
                <a:schemeClr val="bg1"/>
              </a:solidFill>
              <a:effectLst/>
              <a:uLnTx/>
              <a:uFillTx/>
              <a:latin typeface="+mj-lt"/>
              <a:ea typeface="+mj-ea"/>
              <a:cs typeface="+mj-cs"/>
            </a:endParaRPr>
          </a:p>
        </p:txBody>
      </p:sp>
    </p:spTree>
  </p:cSld>
  <p:clrMapOvr>
    <a:masterClrMapping/>
  </p:clrMapOvr>
  <p:transition spd="slow">
    <p:pull dir="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Marcador de contenido"/>
          <p:cNvSpPr>
            <a:spLocks noGrp="1"/>
          </p:cNvSpPr>
          <p:nvPr>
            <p:ph sz="half" idx="2"/>
          </p:nvPr>
        </p:nvSpPr>
        <p:spPr>
          <a:xfrm>
            <a:off x="4427984" y="1340768"/>
            <a:ext cx="4258816" cy="5040560"/>
          </a:xfrm>
        </p:spPr>
        <p:style>
          <a:lnRef idx="3">
            <a:schemeClr val="lt1"/>
          </a:lnRef>
          <a:fillRef idx="1">
            <a:schemeClr val="accent2"/>
          </a:fillRef>
          <a:effectRef idx="1">
            <a:schemeClr val="accent2"/>
          </a:effectRef>
          <a:fontRef idx="minor">
            <a:schemeClr val="lt1"/>
          </a:fontRef>
        </p:style>
        <p:txBody>
          <a:bodyPr/>
          <a:lstStyle/>
          <a:p>
            <a:pPr algn="ctr"/>
            <a:r>
              <a:rPr lang="es-PA" sz="2400" dirty="0"/>
              <a:t>Cuando Nuestro Señor, desde el principio de su ministerio público, invita a creer en el Evangelio , se refiere a la buena noticia del advenimiento del Reino de Dios que Él anuncia, y que llega con Él:</a:t>
            </a:r>
          </a:p>
          <a:p>
            <a:pPr algn="ctr">
              <a:buNone/>
            </a:pPr>
            <a:r>
              <a:rPr lang="es-PA" sz="2400" dirty="0"/>
              <a:t>«El tiempo se ha cumplido y el Reino de Dios está cerca; convertíos y creed en la Buena Nueva» (Mc 1, 15).</a:t>
            </a:r>
          </a:p>
          <a:p>
            <a:pPr>
              <a:buNone/>
            </a:pPr>
            <a:r>
              <a:rPr lang="es-PA" sz="2000" dirty="0"/>
              <a:t> </a:t>
            </a:r>
          </a:p>
          <a:p>
            <a:endParaRPr lang="es-PA" sz="2000" dirty="0"/>
          </a:p>
        </p:txBody>
      </p:sp>
      <p:sp>
        <p:nvSpPr>
          <p:cNvPr id="4" name="1 Título"/>
          <p:cNvSpPr txBox="1">
            <a:spLocks/>
          </p:cNvSpPr>
          <p:nvPr/>
        </p:nvSpPr>
        <p:spPr bwMode="auto">
          <a:xfrm>
            <a:off x="-612576" y="332656"/>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s-ES" sz="2800" b="1" kern="0" dirty="0" smtClean="0">
                <a:solidFill>
                  <a:schemeClr val="bg1"/>
                </a:solidFill>
                <a:latin typeface="+mj-lt"/>
                <a:ea typeface="+mj-ea"/>
                <a:cs typeface="+mj-cs"/>
              </a:rPr>
              <a:t>4. MINISTERIO PÚBLICO DE JESÚS</a:t>
            </a:r>
          </a:p>
        </p:txBody>
      </p:sp>
      <p:sp>
        <p:nvSpPr>
          <p:cNvPr id="32770" name="AutoShape 2" descr="data:image/jpg;base64,/9j/4AAQSkZJRgABAQAAAQABAAD/2wBDAAkGBwgHBgkIBwgKCgkLDRYPDQwMDRsUFRAWIB0iIiAdHx8kKDQsJCYxJx8fLT0tMTU3Ojo6Iys/RD84QzQ5Ojf/2wBDAQoKCg0MDRoPDxo3JR8lNzc3Nzc3Nzc3Nzc3Nzc3Nzc3Nzc3Nzc3Nzc3Nzc3Nzc3Nzc3Nzc3Nzc3Nzc3Nzc3Nzf/wAARCACyAJ0DASIAAhEBAxEB/8QAHAAAAgIDAQEAAAAAAAAAAAAABQYEBwACAwEI/8QARBAAAgEDAgMEBwQHBgYDAQAAAQIDAAQRBSEGEjETQVFhBxQicYGRoTKxwdEVIyRCUlOTNENigpLwFiUzVHLhVWNz0v/EABkBAAMBAQEAAAAAAAAAAAAAAAECAwQABf/EACQRAAMAAgICAgIDAQAAAAAAAAABAgMREiEEMSJBEzIjUWFC/9oADAMBAAIRAxEAPwCZxJxJrNnxXc2ltdusCjKpk7b1Ji4o1MoAbg84G+9AuMSf+PrpU6iPJ+JNcg8uAiAbdSKVlYS0M0fEeq4JM7dcVvHxDqhAHrB+dLRlmU7oeoap1qWlk9n2T3k0r2USQa/T+qcp/aGB+tZBresTsFjnkck4AUHJ+FEtJ4d9ZUS3JKIx51RdiR+GaYrW0trNTFZwqi53wNyfOlWydVO+gPbR6y8ayXN72OdgpBJz89qC8T8ZW3Cyql3dXF9fOvMkAJVQMkczY6DY43ycdwph13UodL0+71Gc4ht42Ox648PMnp7xXz7e61Nd6u9/q0MbG4clguSyLjAUYPQDA38KeZ37JNsuJNbutf0r1zR7qa1ughc20jc6yAdSh/Ckq84z4hiJxfNj41J4Q1bS7fWba1huOV1lUwOMhLgEbgr+6cZG3eK48baSun6pMsa/qZP1kR8VO4oRfy4s5ppAW64/4lTGL9xgd2fzqIfSNxN/8g31/Oht7FnLY3NCpEwTmta0S7GQ+kfifO2ot8j+dSbf0l8RhhzXzH54++ksitCDmjxR22WKnpN1zqbrmI6qqk/jUmP0m6wcBrkg9cY6VW0QOwzU2BWK4T45GaRwh5pjy/pL1pm9i4cjPhj7zWj+k/XVOBOxA6kD/wB0nxICcEEnNSVtBkEqGx59KRpB2xmb0lcQlD+uYZ6Hm3qxfRfr19remXVzqM0jyCQKPaPTeqWaHDbjbwq4vQ9Gq6Jc4H96Pxpejuxb460XUhxbcXkM0RjnHKnMDtgnrj30Ol0vW7VBMUjfGw7Nsg7VYfE9s91qMiKwAVubeo1vAex7OQFsDfw6d1ReR7LSuhKFxqsDgPZyliMcqAPt8DRfhcS6hcyTXkLx21sA8gZCvOScKu/iaMixdikSDmYnlHnRK/tU0+C2skOXmkMkjeOBjFNL2LdaDtnKyWbXEzKGILHy8q1hnMemiZvtuARv3t0++oGoT81sbWMe00XKPecCpVyy9rY2aEjALkD+FQAPv+ldokV96YtQ7HS9N0yM5W4nDSY6lEwd/HcilWwtxI011JAq9u2VBHQUz+kMifimJOxRltbUYL9AWYk/QCll9Quf0h6qEhZlOGXDKR8x1pclNrSNnj41Oqr7GbS+FI9R0y4vIE7K6tW54Co5RzDzoxxLGmv8Mw31qAZYFVjt0RvyIPzqXovEFrbaYvrsDRrJJ2WYxnmOBn76D8C281nqF1pF2VeGTtITtsDnb7hWXFzb5N+jvJ66K1u4GQsCc0IuYzv5U0cQRTWd7NDLbTcyOV2UnOKWbideb20dCT0YYr1oe0YH7Ihj8a3tbRrmUIufhXryKRs3yph0CKAYZiOoPWjT0jktsF3elNaxI5BAOdz41xtMgkAZ86ddYtY5tGnMbAmNecAHw/8AVJtkcMR35qaraKueJPhUZ3UVKjQFvZHvrSFfZGOhqXEgwGPXvqdMKRzl5eoA6d9Wt6JT/wAknI75B+NVi0asvWrT9FShdHuAP5g/GlQWtE7XHRNRlyRsckHxNQEZvsxKSSdlAxUriCP/AJpM6qGB2Oeh8a5aTA11cBA2B1b/AA9xqNT2UXoK6TC0cRuZlAboufqaEa/Mf09p8Z6dkT9RRy9nVeWKPZRhRStxJMI+LLIHoEZR9KtCM9PbJMdw0nFYgH2QgY58BvRGwn9c16/k6pbhYAR026/Umgfra2uoanq5AZba2wuTjLdcfQD41N4Xk9U4be7uD+sbmlc+ZyTTWugIVNVRdQ4i1S4U5McwjBB/hUD781AaCP1lZJnIcd5qNwxqKXPbOHy8rNK2e4sSfxrhqOsr60w0+KW5mQ4bsgCB8axXNvI0j28VY5wy2PGiaba6taXUU4V3gVpYWz3suM/MA0C0DUHttVjZ2yG9rPfnvotw5exQcNX93zTfpHsCjIzZADEYx3+8+IpVgzEqSb5VuvlT+Km+SZ53m1u+ho9ItgvrUd9GAEuEBPvqr9bhUojYGQ4FXLrC/pXgyOZRl7bckjuqo9bTAUZH/UHXvrXhrrRlpECCyidl5kGKadL0iylADwIfMbEfEUHgTBTupt0qPCjkIzjvNHNT10VwymdrrhexksZuUXCHkJBE564O2D3VXFtGI7gqBt51c7qxhb2ceyR1qoFT9c5buJqHj262mPllJ9BK2VTGN967quNu/rUS3ZVH51LEgHs9533pq9nL0bFWA36eFWj6K2B0ef8A/T86q91YJnm61ZvoqGNHnB/mfnQl9gr0ZxBfxJrc0QY84bZOufdRmxRrKzLzALPKOZkH7ox099C30VbHiW91u8kLM7YtYj+719o+fh8/CpqyyXHO75Oc4PvptdiOuuiJYlru+JYsY4/bc/HYf78KB+kZja+qaiCfYkwf8wIP4UeivIbDUo9LccrSoHLH94nfHwqHx9ZQXWjtHdSckQZWZxvgAgn7vrTr9iYoX1yw0Oxs5GPb6hIJ5FHXswdgfeQPlTBxTd/orgK7wSJJIORd+9tvxpJsrmTVeJFuGULGvKkaZ2VR0FFvSteEWumWCkfrC0jAHuGw+p+lG+6SCl0VjpmpS6f2nYEjmUqTnpR5NSiOmWtvYIBPkCQlQSxPma1t9CgvF/gY/vCpWm8GahNqDtZ3EBFvykmTIzk+6lusb9s0SssLf0WhoOlRNpVp6xEnarC6SMFAyDjY7b9KWdQg9Tu57MqSQdj5U3cL299a2rLqMscjMxwsZyB8a48ZaVzCO8gUcwHK+PCvO8Sqm2qD5DVPaJXBJEtjPYTNzBkOR41WXFln6vcsjA+xMB9asrgnskSZ1b9pGAUPevlSv6VNNMF8s4BCSMHHvrbjrWTRna1IqQRjmTp1po0yIAJzEABs5JwKWbQElT3UxWKom8u4Pce8fhVMq6LYRnB5YHbIICk57gMVVEau8pIjBz0PNVhNPy6bcoXwwhcAb7eyarK2EnNzEkmo4J1vYcrD1rFOMcqQDP8AEaLW9tKzE89mrZ99BLVHYAHOBRKKHAyHx47muyIaHtE94ZACpurUkb4VelP3o7T/AJbOeeNiXBJC++q2kiEagg8wH1NWL6NNtKuB/wDZ+dJjl7GyNcQprdo898WZsIKzshbQnOEGMlj0UePvolqCwxXDTyZJA2FK+tXkl03IDhOux61bkZ1LYucS3ouNZiuYfspIvKc79aJ8ayluHJVG7cjH5DNCLmCOa+t0UYzIM0wa1AbmJbfGeaKQn/Qapy6TEa0yu+DrVptSSRhsu/lXL0gSPecXtCLiOOK1jSEsykgMRzH76laLNKb21s7RcCSRVZh1OTUrQ7Sy4i4h1MTSFXluZSrgjbDN4g57qHrJyf8AQz3roCytFpSF3nVl5MqynAb3V3bV5tOskv7O6HO0STMgG2DjIOTv1o7r3BF7DpF4yWVvctbZkgwThgBv7Pjju8QPdSvrNs8+hWNx2Z7K6j5gynmxj2SD4EY3Hvrljx32O/IvjxH7hbjnTNQtYzdSx2059nldsKT5H86d0WC/tSuVlikXYocg/GvleykMczxODyt1Ge/86P6LxXqeiXGbK8kWJj0JyPiKlXhve5Yv5E/ZbclnLpeoFAeUqcow7x3GpnF+ny8Q6AskAHb2+5A717zSDNx/JeGMXzowQ/aCgEDPXzFO/DWrrhGEgZTv12IoOKhqmNxVJpMrH1DUYpP1TRkDuIIqfDDq5l7L1aJ3Iz7MvUe40/cQcOKHN9YDNs+5x+7S81s5dQVO22e8VR5kw44QFmXWYbaVpLFgvZnmKkEYxQe0iQhSe8A073CFbKZQuMxt16/ZNJtrGRjJ7h3UIvlsOSOOgnaBeTZcnpUqBO2fAYIoBznOBt31ysrdpmCIufI99EbiKCTs4Yw9u32CN8SP/Cc7o3n08hnNQy2t6Rrw4drbXRzvLNo44uyJkSZeZDylSe7ofMU++jmJ4tOuUlXlcSDIPd1pBYXNy8VtFIVRnI7Nzsr42A7wTjFWPwRymwdt8ssfNnqCFwfupcNvloHkYkl0b8RXeb1o+bCpS+zFwx7j0qTxI5OsTKD1PSoIZghJ91Uv2QhdEa0j7TVYlxkq2d6ZI159WiQ7gowx7waD6RFzalzEdBR2IBdatm/xAVTfxIUvkJHCliseqx3JX2bdTIc9PZGaQuEb+fT9bilJO8gf57n8as6IGy0rX5VG8FtOo8zgiqm066jF37ZIkB76aHtUx1rkj6SuFuGtRJYqjsy5VHOAcjbek6CyMYutLubBYEibtokBGHVwCcb74bmzj399MvB2oC/0K2PMC0a9m2fEdD8sUu8asY3nik5xle3gYbYIxzAHu23+FRxt70TyxxbKo17Qhb6rzxoUOSGU9xABHzB+hoBc6fNFO6FGKkZGB0ptuZJy7SXEpdSy7tuR1AH1qYkaSqCwFa6ycCmDx/yz77K7cEKAw5WXY/hTpwFrTxuLOR8Fd48+HeKl32j295GQVCsf3lG9Knq7WGpSxIeWSKRSjGiqnItIXJhvA+/R9EaBdCSLllPPbyeyw8D51G1bSFt5W5RheoIoNwLrEV7bR82yyDlkU9VPjT08XrFsYpBl1+vnXm5VUt6GT12V5fx8sFzgEN2TZPjsaSrCFpCAAN9hVla7ZcsFwrLglGxj3UraLpgFit3cKeVpOzhHTmbGSfcAPqKbFk+DZXXO5RIaIWkaJCAWxkjGc15exs3Zdoo5JcI2T7QG+3ngjY9d8eGCPZxQoXl9pyflQ+6YzkGTnCZyqL1Pn5D7/rWVU2z274xOn9EW3VkEss+5VwVZzuxABB+Gc/Lxp+9H7drp87MxJMmST1Oc0g3LMx5nPMOUADwHcPlT56O15dNn85PzrThXZ5XkW6BPEUmOIblT3VwVg+FFceKJDHxLd5/31rvo6mZuYiq5PZLH+gV0mEC6Y+A2qXKCmo27/wCMZrWyXs3ZjXN5GuL1Ej3bnGAK6v1I+iBrluLfSuKWI9kqxA97VTepWaK3bKNwdsVcvHN0i8Pa40e4d4oSR0JLjP3GqnuQGjx3VXF0hpW0xx9HPEAtJI7WQ5Wbbr0YU68Zxh9PguV6IwU7b4YEGqW0mVop1KMco4YeW9XNJcLqPCkkuMkw5GOoIGetC440mTyPb7KimjKrNau3NjoT1JFeWV5sqscE7fGs1BuTUAxP2uoNA9QlaCaIr3gke/JrTx5LsGPI8faHKGf9Zyk0B1635daglVS3OoyFHUrUizufWbaOWP7Q+1XTWOZ4rKdMArIASd8c2RU4njRry3+THokaBqB0nUkmMU/YzkLMW6L4EVdWj3vrEAJIMka7+JWqgiigNtyTOGLLuc01cAz6hKhWNGf1M8plP2XjPQE+IqOdJ9ojWPgl2Puo2kVwMkLysN6RuLriODUdM061ASK3iZ8DuzgD6A/OniQ5HlVX8bN2XFhYEnMCbfA1Gca4thwV/Ig3oNn+kJZpJDzR2yghCNnY9x+XStuI7SNL5nRMLKocDPTNF+BLZl0eSZxgzTHr4Db8684nhB7BzjHZlduuQazV8UaM+V1m7fQkzAKTtgDup64BI/RsxA27T86TJ4RJIAR7ODkDbpTvwJEy6bJlcZfOKthfZLLaaFbipO04quBvud6NabAsMAYDAFc9bggi16eeX2ndvZXyrfVdWttJsBJclQ5HsRDrV2uVCKtSbXN26qyxjciiujWLWmnz3mA9y0bFAfHG1Vy8+t61Py2b9g2RleRvYHme41ZGiXDxW8cV1NzPGgDEndjjfc0MktE+SZXXG0s1vwlaRyPk3V+Dv3hFJP1NJ0oxGOuAKvnU9L0nW4VTUrOOVEJMZGQyE9SCOh2qvtW4c0K3uZLaCe+kK5DOpTCHw6b4766c0zPyL4IdtqUV3YNmdhneri4GZLjRzA7ZUggjy/2aSbXhTT4Zu2ae7lGc8g5EH4mmnQtQg0uUpDZqseN1Ejc5+Z3pcnlQ+kUrwMznevQt8e8N/oqW3uYJJHhlYrvj2SPOkbVYHkgWVB7cUhB27jV66/Db8S6Uba3dVcOGRmGwPeDjJB61F0PgDTLP9deA3k2B7LDEe3+Hv+PyquPypc/6Y6xVL1SKp4K0zU9RmeK1s5pITsZcYRT5sdvhTbqPB+ojTZYozbzSLhgkcmWGCDjcAeNNvH97JoXCc81l+qfKxJ2eFEYY4JGBt8Ko3Ttf1CzuZZbe8mWSQcpI3LVSeeT5I78n41xGi1jgu7sR3MSw20YzNPKeUbfuqD1P3b+6mm6480/SLBLbSoUljiGeSM8iBvPbf/e9JEOn69qXJNLCYUfJE92258cd/fRbSeDdOlmIv5Z52VeclJOQE5x3VXin7I1kbZYXBnE54k0f1ySDsJFlaJ1VsjIAORnyIpZ40iLcTrJynlMCnOcg4zR3TpbPTbaO0so0giTpGgwPP3mu95BBqs1q7EB4mG/iveKz0veiuHJM0mxi0iH1TS4IMbpGCfeRk/U1H1ZDJax5B5uZuo7qIj7HvGBitblBJhevLWK112Ny3WxNmsHY9NvIU38KWxhsWHTLe6ucVhzNuu1GNOi7KErtS4K+Qa2I/FWo2Wl6lPJLKpuSPYjGCxJ6ADxoObUTzNdXPL6xjaRjkR+YHj5/dQjX7JJ+Pr26uOeTsGDqPFs+yPhjOKnicNzdpk75IrdxUPf2D5WtB3QLZTECm0MeyEjHM3ecUaMYztjFRrRStvAoUKoQbDuzvXWWZYVJY4AFZazO3otOFJAvizWxoOkyTKwW5f2IBn949/w60r6fcI0Ce1zNj2jncnvPzpK4+1+XWdaZYWYW0JKIE6se8j/fdWmjT39vLbJ2i+25BWR9+Xx+e3zrRfjcsf8ApTxvKWK9a6LF54n9nn7EnoSajXd3GZOS4xkfamXv8D5HzodqF7GkHYXbRy9ouF7MnKn5fdQ21F7HEYYkYKekk8m+PMEZzWSMP2z1K8lb+IZi1CZL22WCVEAlDPM7YPIP3fiPnToeK7OGAK0qk47j1+FVqunkxCO6vJHXmB5Y/ZA+PXFTI+ziGIkC46sevzNV4z9GPJLyVyYe4n16z1DS7iyuARDMvLuuSPA7+eKqmy0+KDUQ1xc4gVs84TLHfw7qY9ak54CU9o8w86EwRc6glSo82rdgnjJ5mfTrSGa91+zvJYUjvVWCBcAmJ+Zjtk4x5Dv7qmWuuWUDF4opJWK8pZ3K5+AG3zpbigjCg4GfM105+XYfSma0IpT7YyJrOnyP+vxCfHtj/wDyaK2etaImCdYt1x0EjZ/AfdVfToJAdz7sVAks8nIJqfD/AELmf6Lx0riLRIocya5ZzE/ZHagcvzqa3E+knf8ASdko8pgTmvnw2ZHfXgs1IweXFRyeOq/6Gl6+j6B/4k0pn5TrFnnPQygYo7ot5bXVuzW88cqg7sjAj518xLaIDkYq5vQ8oGh3II/vfzpY8dQ97C739ELXoki16+kce3LJt7hmoDxlIsY9pzgfGuXEmqwNxjd2zNySo2CM9RnrXWWVp5Yo4l5yGBx7qGXas14dOOhyFxGg5eYbDFKnpC1mSx0WTsD+smxGMeBz+VK8upa5HLOJOUGOYpy9Djx+tcLy6k1S0NvqUUhAIZXU5Ix5fGkxeO1SpvaOq05aS7F6xiWK3e7nXmVe5TguxOyg93/qi9hY87rcXDM0gXAAOFQeAHX5mvTp/byR5Vo4Yv8Appn6nzopGqogUdAMVqyZOuieHD3tnmBEcKQpPh3/ABr3tGBwOZj4AZrCw5RjA99RpryGI4lukT3b5+FZlLo1ulP2SC7Z/hJ8a8Yg/aPM3dtmhMutW6MezSR/M7A1En1+ZgVh5F/8BzH61ojCzLk8haCGqB2hLMxwpG57vhUZVblwpJwfCgFzfzTHEs0h8ubA+lcVupAdpXH+Y1rmNLRgq9vY1LzKu5b5Voz7/aPypc9ZYj/rSH/Ma5NO4PszOP8AOaPE7kM7c2MgiufMR1NLXbuetxJ/qNam4kB2mk/1Gk4BVjI7+8/CtVfbp9KXDcSn++f/AFmvBcy/zpP9RofjDzGXnU930q3fQ9vodxk/3g/Gvn71mf8AmyH/ADVd/oQeR+HrkszE9qOvxpeGjlWxd9Jdu/8AxPcyxNytn7QAzQe01/ULBgx5GZRs2CD9KbuP7aSTWrp0id98ZCk0k6lbXHZ+zbyknwQ0qSpdlu59BlNRbU0NzcKqsx3JO21aPd2sYAE6ZHcm/wB1D7XT5SIke3c8q5PMh617qlrNDFyx20i52OEIqf41y0a1VKNm02sxKSI45HPixwKhy6rePkQRJGD345vv2ryztpWe7L28mQ5CkodhQJ7a+kvyoiucA9ytVZxyujPeW9J7Jd5e3K+1c3DEtsN/yoa95vtzH34FSjp93PcyAwTHlA6oa8fSLnlbNtNkKSMIaqkkZadNkB7iQnuH1++tOZnzzE599E30m5OQLeXH/ga6potyG/s8vT+A0+xOLBCJk1sy8r46UaGkXGR+zyf6DUW6sLgXDgW8vQY/Vn8q7YGmQM7VqRt0qZ6jck/2eX+mfyr1rG5AH7NN/TNcdpg/vrxqltY3OT+zTf0zWr2dyB/Z5v6ZrjiIawLUj1O6PS2m/pmusVhdHrbTf0zS01oJY2h8O6Q1jayNYwvI8SMzOC25AJ6+dWvwPZw2ulskEMcKlukahR9KReG7eVdOtWeJhiJNip8BVjcMRlbJjICpZs48K82abt7LNaJ8ttAzSFoIiSTnKDxqM9laEjNrD0/lisrK1z6Gf0bC0tgxxbwjb+AVktnakDNtCffGKysoL9ir/Q1SytBz/ssHX+WK5x2Fl2mfVLfPj2S/lWVlUIP0jdLCzDORaQZz/KX8qwWNpv8AssH9MVlZQZx6LK05f7LB0/livTZWnKv7LB3/AN2KysoAPBZWn/awf0xXh0+yJJNnb5z/ACl/KsrKZehWanT7LP8AY7f+kv5V69hZYH7Jb/0l/KsrKY5Gp0+y/wCzt/6S/lXh06x/7O3/AKS/lWVlAJ5+j7LP9jt/6S/lWw0+y2/Y7f8ApL+VZWVz9Csnx28AjUCGMDA6KPCpSKoOAoGw6CsrKyT7Ks//2Q=="/>
          <p:cNvSpPr>
            <a:spLocks noChangeAspect="1" noChangeArrowheads="1"/>
          </p:cNvSpPr>
          <p:nvPr/>
        </p:nvSpPr>
        <p:spPr bwMode="auto">
          <a:xfrm>
            <a:off x="155575" y="-731838"/>
            <a:ext cx="1343025" cy="1524001"/>
          </a:xfrm>
          <a:prstGeom prst="rect">
            <a:avLst/>
          </a:prstGeom>
          <a:noFill/>
        </p:spPr>
        <p:txBody>
          <a:bodyPr vert="horz" wrap="square" lIns="91440" tIns="45720" rIns="91440" bIns="45720" numCol="1" anchor="t" anchorCtr="0" compatLnSpc="1">
            <a:prstTxWarp prst="textNoShape">
              <a:avLst/>
            </a:prstTxWarp>
          </a:bodyPr>
          <a:lstStyle/>
          <a:p>
            <a:endParaRPr lang="es-PA"/>
          </a:p>
        </p:txBody>
      </p:sp>
      <p:sp>
        <p:nvSpPr>
          <p:cNvPr id="32772" name="AutoShape 4" descr="data:image/jpg;base64,/9j/4AAQSkZJRgABAQAAAQABAAD/2wBDAAkGBwgHBgkIBwgKCgkLDRYPDQwMDRsUFRAWIB0iIiAdHx8kKDQsJCYxJx8fLT0tMTU3Ojo6Iys/RD84QzQ5Ojf/2wBDAQoKCg0MDRoPDxo3JR8lNzc3Nzc3Nzc3Nzc3Nzc3Nzc3Nzc3Nzc3Nzc3Nzc3Nzc3Nzc3Nzc3Nzc3Nzc3Nzc3Nzf/wAARCACyAJ0DASIAAhEBAxEB/8QAHAAAAgIDAQEAAAAAAAAAAAAABQYEBwACAwEI/8QARBAAAgEDAgMEBwQHBgYDAQAAAQIDAAQRBSEGEjETQVFhBxQicYGRoTKxwdEVIyRCUlOTNENigpLwFiUzVHLhVWNz0v/EABkBAAMBAQEAAAAAAAAAAAAAAAECAwQABf/EACQRAAMAAgICAgIDAQAAAAAAAAABAgMREiEEMSJBEzIjUWFC/9oADAMBAAIRAxEAPwCZxJxJrNnxXc2ltdusCjKpk7b1Ji4o1MoAbg84G+9AuMSf+PrpU6iPJ+JNcg8uAiAbdSKVlYS0M0fEeq4JM7dcVvHxDqhAHrB+dLRlmU7oeoap1qWlk9n2T3k0r2USQa/T+qcp/aGB+tZBresTsFjnkck4AUHJ+FEtJ4d9ZUS3JKIx51RdiR+GaYrW0trNTFZwqi53wNyfOlWydVO+gPbR6y8ayXN72OdgpBJz89qC8T8ZW3Cyql3dXF9fOvMkAJVQMkczY6DY43ycdwph13UodL0+71Gc4ht42Ox648PMnp7xXz7e61Nd6u9/q0MbG4clguSyLjAUYPQDA38KeZ37JNsuJNbutf0r1zR7qa1ughc20jc6yAdSh/Ckq84z4hiJxfNj41J4Q1bS7fWba1huOV1lUwOMhLgEbgr+6cZG3eK48baSun6pMsa/qZP1kR8VO4oRfy4s5ppAW64/4lTGL9xgd2fzqIfSNxN/8g31/Oht7FnLY3NCpEwTmta0S7GQ+kfifO2ot8j+dSbf0l8RhhzXzH54++ksitCDmjxR22WKnpN1zqbrmI6qqk/jUmP0m6wcBrkg9cY6VW0QOwzU2BWK4T45GaRwh5pjy/pL1pm9i4cjPhj7zWj+k/XVOBOxA6kD/wB0nxICcEEnNSVtBkEqGx59KRpB2xmb0lcQlD+uYZ6Hm3qxfRfr19remXVzqM0jyCQKPaPTeqWaHDbjbwq4vQ9Gq6Jc4H96Pxpejuxb460XUhxbcXkM0RjnHKnMDtgnrj30Ol0vW7VBMUjfGw7Nsg7VYfE9s91qMiKwAVubeo1vAex7OQFsDfw6d1ReR7LSuhKFxqsDgPZyliMcqAPt8DRfhcS6hcyTXkLx21sA8gZCvOScKu/iaMixdikSDmYnlHnRK/tU0+C2skOXmkMkjeOBjFNL2LdaDtnKyWbXEzKGILHy8q1hnMemiZvtuARv3t0++oGoT81sbWMe00XKPecCpVyy9rY2aEjALkD+FQAPv+ldokV96YtQ7HS9N0yM5W4nDSY6lEwd/HcilWwtxI011JAq9u2VBHQUz+kMifimJOxRltbUYL9AWYk/QCll9Quf0h6qEhZlOGXDKR8x1pclNrSNnj41Oqr7GbS+FI9R0y4vIE7K6tW54Co5RzDzoxxLGmv8Mw31qAZYFVjt0RvyIPzqXovEFrbaYvrsDRrJJ2WYxnmOBn76D8C281nqF1pF2VeGTtITtsDnb7hWXFzb5N+jvJ66K1u4GQsCc0IuYzv5U0cQRTWd7NDLbTcyOV2UnOKWbideb20dCT0YYr1oe0YH7Ihj8a3tbRrmUIufhXryKRs3yph0CKAYZiOoPWjT0jktsF3elNaxI5BAOdz41xtMgkAZ86ddYtY5tGnMbAmNecAHw/8AVJtkcMR35qaraKueJPhUZ3UVKjQFvZHvrSFfZGOhqXEgwGPXvqdMKRzl5eoA6d9Wt6JT/wAknI75B+NVi0asvWrT9FShdHuAP5g/GlQWtE7XHRNRlyRsckHxNQEZvsxKSSdlAxUriCP/AJpM6qGB2Oeh8a5aTA11cBA2B1b/AA9xqNT2UXoK6TC0cRuZlAboufqaEa/Mf09p8Z6dkT9RRy9nVeWKPZRhRStxJMI+LLIHoEZR9KtCM9PbJMdw0nFYgH2QgY58BvRGwn9c16/k6pbhYAR026/Umgfra2uoanq5AZba2wuTjLdcfQD41N4Xk9U4be7uD+sbmlc+ZyTTWugIVNVRdQ4i1S4U5McwjBB/hUD781AaCP1lZJnIcd5qNwxqKXPbOHy8rNK2e4sSfxrhqOsr60w0+KW5mQ4bsgCB8axXNvI0j28VY5wy2PGiaba6taXUU4V3gVpYWz3suM/MA0C0DUHttVjZ2yG9rPfnvotw5exQcNX93zTfpHsCjIzZADEYx3+8+IpVgzEqSb5VuvlT+Km+SZ53m1u+ho9ItgvrUd9GAEuEBPvqr9bhUojYGQ4FXLrC/pXgyOZRl7bckjuqo9bTAUZH/UHXvrXhrrRlpECCyidl5kGKadL0iylADwIfMbEfEUHgTBTupt0qPCjkIzjvNHNT10VwymdrrhexksZuUXCHkJBE564O2D3VXFtGI7gqBt51c7qxhb2ceyR1qoFT9c5buJqHj262mPllJ9BK2VTGN967quNu/rUS3ZVH51LEgHs9533pq9nL0bFWA36eFWj6K2B0ef8A/T86q91YJnm61ZvoqGNHnB/mfnQl9gr0ZxBfxJrc0QY84bZOufdRmxRrKzLzALPKOZkH7ox099C30VbHiW91u8kLM7YtYj+719o+fh8/CpqyyXHO75Oc4PvptdiOuuiJYlru+JYsY4/bc/HYf78KB+kZja+qaiCfYkwf8wIP4UeivIbDUo9LccrSoHLH94nfHwqHx9ZQXWjtHdSckQZWZxvgAgn7vrTr9iYoX1yw0Oxs5GPb6hIJ5FHXswdgfeQPlTBxTd/orgK7wSJJIORd+9tvxpJsrmTVeJFuGULGvKkaZ2VR0FFvSteEWumWCkfrC0jAHuGw+p+lG+6SCl0VjpmpS6f2nYEjmUqTnpR5NSiOmWtvYIBPkCQlQSxPma1t9CgvF/gY/vCpWm8GahNqDtZ3EBFvykmTIzk+6lusb9s0SssLf0WhoOlRNpVp6xEnarC6SMFAyDjY7b9KWdQg9Tu57MqSQdj5U3cL299a2rLqMscjMxwsZyB8a48ZaVzCO8gUcwHK+PCvO8Sqm2qD5DVPaJXBJEtjPYTNzBkOR41WXFln6vcsjA+xMB9asrgnskSZ1b9pGAUPevlSv6VNNMF8s4BCSMHHvrbjrWTRna1IqQRjmTp1po0yIAJzEABs5JwKWbQElT3UxWKom8u4Pce8fhVMq6LYRnB5YHbIICk57gMVVEau8pIjBz0PNVhNPy6bcoXwwhcAb7eyarK2EnNzEkmo4J1vYcrD1rFOMcqQDP8AEaLW9tKzE89mrZ99BLVHYAHOBRKKHAyHx47muyIaHtE94ZACpurUkb4VelP3o7T/AJbOeeNiXBJC++q2kiEagg8wH1NWL6NNtKuB/wDZ+dJjl7GyNcQprdo898WZsIKzshbQnOEGMlj0UePvolqCwxXDTyZJA2FK+tXkl03IDhOux61bkZ1LYucS3ouNZiuYfspIvKc79aJ8ayluHJVG7cjH5DNCLmCOa+t0UYzIM0wa1AbmJbfGeaKQn/Qapy6TEa0yu+DrVptSSRhsu/lXL0gSPecXtCLiOOK1jSEsykgMRzH76laLNKb21s7RcCSRVZh1OTUrQ7Sy4i4h1MTSFXluZSrgjbDN4g57qHrJyf8AQz3roCytFpSF3nVl5MqynAb3V3bV5tOskv7O6HO0STMgG2DjIOTv1o7r3BF7DpF4yWVvctbZkgwThgBv7Pjju8QPdSvrNs8+hWNx2Z7K6j5gynmxj2SD4EY3Hvrljx32O/IvjxH7hbjnTNQtYzdSx2059nldsKT5H86d0WC/tSuVlikXYocg/GvleykMczxODyt1Ge/86P6LxXqeiXGbK8kWJj0JyPiKlXhve5Yv5E/ZbclnLpeoFAeUqcow7x3GpnF+ny8Q6AskAHb2+5A717zSDNx/JeGMXzowQ/aCgEDPXzFO/DWrrhGEgZTv12IoOKhqmNxVJpMrH1DUYpP1TRkDuIIqfDDq5l7L1aJ3Iz7MvUe40/cQcOKHN9YDNs+5x+7S81s5dQVO22e8VR5kw44QFmXWYbaVpLFgvZnmKkEYxQe0iQhSe8A073CFbKZQuMxt16/ZNJtrGRjJ7h3UIvlsOSOOgnaBeTZcnpUqBO2fAYIoBznOBt31ysrdpmCIufI99EbiKCTs4Yw9u32CN8SP/Cc7o3n08hnNQy2t6Rrw4drbXRzvLNo44uyJkSZeZDylSe7ofMU++jmJ4tOuUlXlcSDIPd1pBYXNy8VtFIVRnI7Nzsr42A7wTjFWPwRymwdt8ssfNnqCFwfupcNvloHkYkl0b8RXeb1o+bCpS+zFwx7j0qTxI5OsTKD1PSoIZghJ91Uv2QhdEa0j7TVYlxkq2d6ZI159WiQ7gowx7waD6RFzalzEdBR2IBdatm/xAVTfxIUvkJHCliseqx3JX2bdTIc9PZGaQuEb+fT9bilJO8gf57n8as6IGy0rX5VG8FtOo8zgiqm066jF37ZIkB76aHtUx1rkj6SuFuGtRJYqjsy5VHOAcjbek6CyMYutLubBYEibtokBGHVwCcb74bmzj399MvB2oC/0K2PMC0a9m2fEdD8sUu8asY3nik5xle3gYbYIxzAHu23+FRxt70TyxxbKo17Qhb6rzxoUOSGU9xABHzB+hoBc6fNFO6FGKkZGB0ptuZJy7SXEpdSy7tuR1AH1qYkaSqCwFa6ycCmDx/yz77K7cEKAw5WXY/hTpwFrTxuLOR8Fd48+HeKl32j295GQVCsf3lG9Knq7WGpSxIeWSKRSjGiqnItIXJhvA+/R9EaBdCSLllPPbyeyw8D51G1bSFt5W5RheoIoNwLrEV7bR82yyDlkU9VPjT08XrFsYpBl1+vnXm5VUt6GT12V5fx8sFzgEN2TZPjsaSrCFpCAAN9hVla7ZcsFwrLglGxj3UraLpgFit3cKeVpOzhHTmbGSfcAPqKbFk+DZXXO5RIaIWkaJCAWxkjGc15exs3Zdoo5JcI2T7QG+3ngjY9d8eGCPZxQoXl9pyflQ+6YzkGTnCZyqL1Pn5D7/rWVU2z274xOn9EW3VkEss+5VwVZzuxABB+Gc/Lxp+9H7drp87MxJMmST1Oc0g3LMx5nPMOUADwHcPlT56O15dNn85PzrThXZ5XkW6BPEUmOIblT3VwVg+FFceKJDHxLd5/31rvo6mZuYiq5PZLH+gV0mEC6Y+A2qXKCmo27/wCMZrWyXs3ZjXN5GuL1Ej3bnGAK6v1I+iBrluLfSuKWI9kqxA97VTepWaK3bKNwdsVcvHN0i8Pa40e4d4oSR0JLjP3GqnuQGjx3VXF0hpW0xx9HPEAtJI7WQ5Wbbr0YU68Zxh9PguV6IwU7b4YEGqW0mVop1KMco4YeW9XNJcLqPCkkuMkw5GOoIGetC440mTyPb7KimjKrNau3NjoT1JFeWV5sqscE7fGs1BuTUAxP2uoNA9QlaCaIr3gke/JrTx5LsGPI8faHKGf9Zyk0B1635daglVS3OoyFHUrUizufWbaOWP7Q+1XTWOZ4rKdMArIASd8c2RU4njRry3+THokaBqB0nUkmMU/YzkLMW6L4EVdWj3vrEAJIMka7+JWqgiigNtyTOGLLuc01cAz6hKhWNGf1M8plP2XjPQE+IqOdJ9ojWPgl2Puo2kVwMkLysN6RuLriODUdM061ASK3iZ8DuzgD6A/OniQ5HlVX8bN2XFhYEnMCbfA1Gca4thwV/Ig3oNn+kJZpJDzR2yghCNnY9x+XStuI7SNL5nRMLKocDPTNF+BLZl0eSZxgzTHr4Db8684nhB7BzjHZlduuQazV8UaM+V1m7fQkzAKTtgDup64BI/RsxA27T86TJ4RJIAR7ODkDbpTvwJEy6bJlcZfOKthfZLLaaFbipO04quBvud6NabAsMAYDAFc9bggi16eeX2ndvZXyrfVdWttJsBJclQ5HsRDrV2uVCKtSbXN26qyxjciiujWLWmnz3mA9y0bFAfHG1Vy8+t61Py2b9g2RleRvYHme41ZGiXDxW8cV1NzPGgDEndjjfc0MktE+SZXXG0s1vwlaRyPk3V+Dv3hFJP1NJ0oxGOuAKvnU9L0nW4VTUrOOVEJMZGQyE9SCOh2qvtW4c0K3uZLaCe+kK5DOpTCHw6b4766c0zPyL4IdtqUV3YNmdhneri4GZLjRzA7ZUggjy/2aSbXhTT4Zu2ae7lGc8g5EH4mmnQtQg0uUpDZqseN1Ejc5+Z3pcnlQ+kUrwMznevQt8e8N/oqW3uYJJHhlYrvj2SPOkbVYHkgWVB7cUhB27jV66/Db8S6Uba3dVcOGRmGwPeDjJB61F0PgDTLP9deA3k2B7LDEe3+Hv+PyquPypc/6Y6xVL1SKp4K0zU9RmeK1s5pITsZcYRT5sdvhTbqPB+ojTZYozbzSLhgkcmWGCDjcAeNNvH97JoXCc81l+qfKxJ2eFEYY4JGBt8Ko3Ttf1CzuZZbe8mWSQcpI3LVSeeT5I78n41xGi1jgu7sR3MSw20YzNPKeUbfuqD1P3b+6mm6480/SLBLbSoUljiGeSM8iBvPbf/e9JEOn69qXJNLCYUfJE92258cd/fRbSeDdOlmIv5Z52VeclJOQE5x3VXin7I1kbZYXBnE54k0f1ySDsJFlaJ1VsjIAORnyIpZ40iLcTrJynlMCnOcg4zR3TpbPTbaO0so0giTpGgwPP3mu95BBqs1q7EB4mG/iveKz0veiuHJM0mxi0iH1TS4IMbpGCfeRk/U1H1ZDJax5B5uZuo7qIj7HvGBitblBJhevLWK112Ny3WxNmsHY9NvIU38KWxhsWHTLe6ucVhzNuu1GNOi7KErtS4K+Qa2I/FWo2Wl6lPJLKpuSPYjGCxJ6ADxoObUTzNdXPL6xjaRjkR+YHj5/dQjX7JJ+Pr26uOeTsGDqPFs+yPhjOKnicNzdpk75IrdxUPf2D5WtB3QLZTECm0MeyEjHM3ecUaMYztjFRrRStvAoUKoQbDuzvXWWZYVJY4AFZazO3otOFJAvizWxoOkyTKwW5f2IBn949/w60r6fcI0Ce1zNj2jncnvPzpK4+1+XWdaZYWYW0JKIE6se8j/fdWmjT39vLbJ2i+25BWR9+Xx+e3zrRfjcsf8ApTxvKWK9a6LF54n9nn7EnoSajXd3GZOS4xkfamXv8D5HzodqF7GkHYXbRy9ouF7MnKn5fdQ21F7HEYYkYKekk8m+PMEZzWSMP2z1K8lb+IZi1CZL22WCVEAlDPM7YPIP3fiPnToeK7OGAK0qk47j1+FVqunkxCO6vJHXmB5Y/ZA+PXFTI+ziGIkC46sevzNV4z9GPJLyVyYe4n16z1DS7iyuARDMvLuuSPA7+eKqmy0+KDUQ1xc4gVs84TLHfw7qY9ak54CU9o8w86EwRc6glSo82rdgnjJ5mfTrSGa91+zvJYUjvVWCBcAmJ+Zjtk4x5Dv7qmWuuWUDF4opJWK8pZ3K5+AG3zpbigjCg4GfM105+XYfSma0IpT7YyJrOnyP+vxCfHtj/wDyaK2etaImCdYt1x0EjZ/AfdVfToJAdz7sVAks8nIJqfD/AELmf6Lx0riLRIocya5ZzE/ZHagcvzqa3E+knf8ASdko8pgTmvnw2ZHfXgs1IweXFRyeOq/6Gl6+j6B/4k0pn5TrFnnPQygYo7ot5bXVuzW88cqg7sjAj518xLaIDkYq5vQ8oGh3II/vfzpY8dQ97C739ELXoki16+kce3LJt7hmoDxlIsY9pzgfGuXEmqwNxjd2zNySo2CM9RnrXWWVp5Yo4l5yGBx7qGXas14dOOhyFxGg5eYbDFKnpC1mSx0WTsD+smxGMeBz+VK8upa5HLOJOUGOYpy9Djx+tcLy6k1S0NvqUUhAIZXU5Ix5fGkxeO1SpvaOq05aS7F6xiWK3e7nXmVe5TguxOyg93/qi9hY87rcXDM0gXAAOFQeAHX5mvTp/byR5Vo4Yv8Appn6nzopGqogUdAMVqyZOuieHD3tnmBEcKQpPh3/ABr3tGBwOZj4AZrCw5RjA99RpryGI4lukT3b5+FZlLo1ulP2SC7Z/hJ8a8Yg/aPM3dtmhMutW6MezSR/M7A1En1+ZgVh5F/8BzH61ojCzLk8haCGqB2hLMxwpG57vhUZVblwpJwfCgFzfzTHEs0h8ubA+lcVupAdpXH+Y1rmNLRgq9vY1LzKu5b5Voz7/aPypc9ZYj/rSH/Ma5NO4PszOP8AOaPE7kM7c2MgiufMR1NLXbuetxJ/qNam4kB2mk/1Gk4BVjI7+8/CtVfbp9KXDcSn++f/AFmvBcy/zpP9RofjDzGXnU930q3fQ9vodxk/3g/Gvn71mf8AmyH/ADVd/oQeR+HrkszE9qOvxpeGjlWxd9Jdu/8AxPcyxNytn7QAzQe01/ULBgx5GZRs2CD9KbuP7aSTWrp0id98ZCk0k6lbXHZ+zbyknwQ0qSpdlu59BlNRbU0NzcKqsx3JO21aPd2sYAE6ZHcm/wB1D7XT5SIke3c8q5PMh617qlrNDFyx20i52OEIqf41y0a1VKNm02sxKSI45HPixwKhy6rePkQRJGD345vv2ryztpWe7L28mQ5CkodhQJ7a+kvyoiucA9ytVZxyujPeW9J7Jd5e3K+1c3DEtsN/yoa95vtzH34FSjp93PcyAwTHlA6oa8fSLnlbNtNkKSMIaqkkZadNkB7iQnuH1++tOZnzzE599E30m5OQLeXH/ga6potyG/s8vT+A0+xOLBCJk1sy8r46UaGkXGR+zyf6DUW6sLgXDgW8vQY/Vn8q7YGmQM7VqRt0qZ6jck/2eX+mfyr1rG5AH7NN/TNcdpg/vrxqltY3OT+zTf0zWr2dyB/Z5v6ZrjiIawLUj1O6PS2m/pmusVhdHrbTf0zS01oJY2h8O6Q1jayNYwvI8SMzOC25AJ6+dWvwPZw2ulskEMcKlukahR9KReG7eVdOtWeJhiJNip8BVjcMRlbJjICpZs48K82abt7LNaJ8ttAzSFoIiSTnKDxqM9laEjNrD0/lisrK1z6Gf0bC0tgxxbwjb+AVktnakDNtCffGKysoL9ir/Q1SytBz/ssHX+WK5x2Fl2mfVLfPj2S/lWVlUIP0jdLCzDORaQZz/KX8qwWNpv8AssH9MVlZQZx6LK05f7LB0/livTZWnKv7LB3/AN2KysoAPBZWn/awf0xXh0+yJJNnb5z/ACl/KsrKZehWanT7LP8AY7f+kv5V69hZYH7Jb/0l/KsrKY5Gp0+y/wCzt/6S/lXh06x/7O3/AKS/lWVlAJ5+j7LP9jt/6S/lWw0+y2/Y7f8ApL+VZWVz9Csnx28AjUCGMDA6KPCpSKoOAoGw6CsrKyT7Ks//2Q=="/>
          <p:cNvSpPr>
            <a:spLocks noChangeAspect="1" noChangeArrowheads="1"/>
          </p:cNvSpPr>
          <p:nvPr/>
        </p:nvSpPr>
        <p:spPr bwMode="auto">
          <a:xfrm>
            <a:off x="155575" y="-1089025"/>
            <a:ext cx="2009775" cy="2276475"/>
          </a:xfrm>
          <a:prstGeom prst="rect">
            <a:avLst/>
          </a:prstGeom>
          <a:noFill/>
        </p:spPr>
        <p:txBody>
          <a:bodyPr vert="horz" wrap="square" lIns="91440" tIns="45720" rIns="91440" bIns="45720" numCol="1" anchor="t" anchorCtr="0" compatLnSpc="1">
            <a:prstTxWarp prst="textNoShape">
              <a:avLst/>
            </a:prstTxWarp>
          </a:bodyPr>
          <a:lstStyle/>
          <a:p>
            <a:endParaRPr lang="es-PA"/>
          </a:p>
        </p:txBody>
      </p:sp>
      <p:pic>
        <p:nvPicPr>
          <p:cNvPr id="32774" name="Picture 6" descr="http://4.bp.blogspot.com/_WhLGF74nSSA/SXqTh3csMWI/AAAAAAAAAkw/4tgvwgy-bHA/s320/Predicaci%C3%B3n+de+Jes%C3%BAs.jpg">
            <a:hlinkClick r:id="rId2"/>
          </p:cNvPr>
          <p:cNvPicPr>
            <a:picLocks noChangeAspect="1" noChangeArrowheads="1"/>
          </p:cNvPicPr>
          <p:nvPr/>
        </p:nvPicPr>
        <p:blipFill>
          <a:blip r:embed="rId3" cstate="print"/>
          <a:srcRect/>
          <a:stretch>
            <a:fillRect/>
          </a:stretch>
        </p:blipFill>
        <p:spPr bwMode="auto">
          <a:xfrm>
            <a:off x="467545" y="1484784"/>
            <a:ext cx="3816424" cy="4680520"/>
          </a:xfrm>
          <a:prstGeom prst="rect">
            <a:avLst/>
          </a:prstGeom>
          <a:noFill/>
        </p:spPr>
      </p:pic>
    </p:spTree>
  </p:cSld>
  <p:clrMapOvr>
    <a:masterClrMapping/>
  </p:clrMapOvr>
  <p:transition spd="slow">
    <p:zoom/>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Marcador de contenido"/>
          <p:cNvSpPr>
            <a:spLocks noGrp="1"/>
          </p:cNvSpPr>
          <p:nvPr>
            <p:ph idx="1"/>
          </p:nvPr>
        </p:nvSpPr>
        <p:spPr/>
        <p:txBody>
          <a:bodyPr/>
          <a:lstStyle/>
          <a:p>
            <a:pPr algn="just"/>
            <a:r>
              <a:rPr lang="es-PA" sz="2000" dirty="0"/>
              <a:t>Esa buena noticia de la Salvación ha de ser proclamada en todo el mundo, y para ello envía el Señor a los Apóstoles</a:t>
            </a:r>
            <a:r>
              <a:rPr lang="es-PA" sz="2000" dirty="0" smtClean="0"/>
              <a:t>:</a:t>
            </a:r>
          </a:p>
          <a:p>
            <a:endParaRPr lang="es-PA" sz="2000" dirty="0"/>
          </a:p>
          <a:p>
            <a:pPr algn="just">
              <a:buNone/>
            </a:pPr>
            <a:r>
              <a:rPr lang="es-PA" sz="2000" dirty="0"/>
              <a:t>Y les dijo: «Id por todo el mundo y proclamad la Buena Nueva a toda la creación. El que crea y sea bautizado, se salvará; el que no crea, se condenará. Estas son las señales que acompañarán a los que crean: en mi nombre expulsarán demonios, hablarán en lenguas nuevas, agarrarán serpientes en sus manos y aunque beban veneno no les hará daño; impondrán las manos sobre los enfermos y se pondrán bien.  Con esto, el Señor Jesús, después de hablarles, fue elevado al cielo y se sentó a la diestra de Dios. Ellos salieron a predicar por todas partes, colaborando el Señor con ellos y confirmando la Palabra con las señales que la acompañaban</a:t>
            </a:r>
            <a:r>
              <a:rPr lang="es-PA" sz="2000" dirty="0" smtClean="0"/>
              <a:t>».</a:t>
            </a:r>
            <a:endParaRPr lang="es-PA" sz="2000" dirty="0"/>
          </a:p>
          <a:p>
            <a:endParaRPr lang="es-PA" sz="2000" dirty="0"/>
          </a:p>
        </p:txBody>
      </p:sp>
      <p:sp>
        <p:nvSpPr>
          <p:cNvPr id="5" name="1 Título"/>
          <p:cNvSpPr txBox="1">
            <a:spLocks/>
          </p:cNvSpPr>
          <p:nvPr/>
        </p:nvSpPr>
        <p:spPr bwMode="auto">
          <a:xfrm>
            <a:off x="-612576" y="332656"/>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s-ES" sz="2800" b="1" kern="0" dirty="0" smtClean="0">
                <a:solidFill>
                  <a:schemeClr val="bg1"/>
                </a:solidFill>
                <a:latin typeface="+mj-lt"/>
                <a:ea typeface="+mj-ea"/>
                <a:cs typeface="+mj-cs"/>
              </a:rPr>
              <a:t>4. MINISTERIO PÚBLICO DE JESÚS</a:t>
            </a:r>
          </a:p>
        </p:txBody>
      </p:sp>
    </p:spTree>
  </p:cSld>
  <p:clrMapOvr>
    <a:masterClrMapping/>
  </p:clrMapOvr>
  <p:transition spd="slow">
    <p:pull dir="l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arcador de contenido"/>
          <p:cNvSpPr>
            <a:spLocks noGrp="1"/>
          </p:cNvSpPr>
          <p:nvPr>
            <p:ph sz="half" idx="1"/>
          </p:nvPr>
        </p:nvSpPr>
        <p:spPr/>
        <p:style>
          <a:lnRef idx="1">
            <a:schemeClr val="accent2"/>
          </a:lnRef>
          <a:fillRef idx="2">
            <a:schemeClr val="accent2"/>
          </a:fillRef>
          <a:effectRef idx="1">
            <a:schemeClr val="accent2"/>
          </a:effectRef>
          <a:fontRef idx="minor">
            <a:schemeClr val="dk1"/>
          </a:fontRef>
        </p:style>
        <p:txBody>
          <a:bodyPr/>
          <a:lstStyle/>
          <a:p>
            <a:pPr algn="ctr">
              <a:buNone/>
            </a:pPr>
            <a:r>
              <a:rPr lang="es-PA" sz="2000" dirty="0"/>
              <a:t>La predicación de los Doce acerca de Jesucristo y de su obra redentoras se llama también “el evangelio”, que en la predicación apostólica versa sobre las palabras y las acciones de Jesús, pero sobre todo proclama que Cristo</a:t>
            </a:r>
            <a:r>
              <a:rPr lang="es-PA" sz="2000" dirty="0" smtClean="0"/>
              <a:t>,</a:t>
            </a:r>
          </a:p>
          <a:p>
            <a:pPr algn="ctr">
              <a:buNone/>
            </a:pPr>
            <a:r>
              <a:rPr lang="es-PA" sz="2000" dirty="0" smtClean="0"/>
              <a:t> </a:t>
            </a:r>
            <a:r>
              <a:rPr lang="es-PA" sz="2000" dirty="0"/>
              <a:t>con su Muerte y Resurrección, nos ha redimido de nuestros pecados, realizando las promesas salvadoras que Dios </a:t>
            </a:r>
            <a:r>
              <a:rPr lang="es-PA" sz="2000" dirty="0" smtClean="0"/>
              <a:t>hizo</a:t>
            </a:r>
          </a:p>
          <a:p>
            <a:pPr algn="ctr">
              <a:buNone/>
            </a:pPr>
            <a:r>
              <a:rPr lang="es-PA" sz="2000" dirty="0" smtClean="0"/>
              <a:t> </a:t>
            </a:r>
            <a:r>
              <a:rPr lang="es-PA" sz="2000" dirty="0"/>
              <a:t>en el Antiguo Testamento.</a:t>
            </a:r>
          </a:p>
          <a:p>
            <a:endParaRPr lang="es-PA" sz="1800" dirty="0"/>
          </a:p>
        </p:txBody>
      </p:sp>
      <p:sp>
        <p:nvSpPr>
          <p:cNvPr id="4" name="1 Título"/>
          <p:cNvSpPr txBox="1">
            <a:spLocks/>
          </p:cNvSpPr>
          <p:nvPr/>
        </p:nvSpPr>
        <p:spPr bwMode="auto">
          <a:xfrm>
            <a:off x="-612576" y="332656"/>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s-ES" sz="2800" b="1" kern="0" dirty="0" smtClean="0">
                <a:solidFill>
                  <a:schemeClr val="bg1"/>
                </a:solidFill>
                <a:latin typeface="+mj-lt"/>
                <a:ea typeface="+mj-ea"/>
                <a:cs typeface="+mj-cs"/>
              </a:rPr>
              <a:t>5. LA PREDICACIÓN DE LOS DOCE</a:t>
            </a:r>
          </a:p>
        </p:txBody>
      </p:sp>
      <p:sp>
        <p:nvSpPr>
          <p:cNvPr id="36866" name="AutoShape 2" descr="data:image/jpg;base64,/9j/4AAQSkZJRgABAQAAAQABAAD/2wBDAAkGBwgHBgkIBwgKCgkLDRYPDQwMDRsUFRAWIB0iIiAdHx8kKDQsJCYxJx8fLT0tMTU3Ojo6Iys/RD84QzQ5Ojf/2wBDAQoKCg0MDRoPDxo3JR8lNzc3Nzc3Nzc3Nzc3Nzc3Nzc3Nzc3Nzc3Nzc3Nzc3Nzc3Nzc3Nzc3Nzc3Nzc3Nzc3Nzf/wAARCACwAJ4DASIAAhEBAxEB/8QAGwAAAwEBAQEBAAAAAAAAAAAABAUGAwIHAQD/xAA+EAACAQMDAgQEBAQFAgYDAAABAgMABBEFEiExQQYTUWEicYGRFDKhsULB4fAHFSNS0TPxFjRicpKyF4LC/8QAGgEAAwADAQAAAAAAAAAAAAAAAgMEAAEFBv/EACsRAAICAgICAgEDAwUAAAAAAAECABEDBCExEkETIlEFMpEUYcEjQnGBof/aAAwDAQACEQMRAD8A9CUowyeK6AUH1NCxhgq59M1orMW4FMi7nTsh7EH2rJkQDqT866IkzgVy28HkfcVozdXP3lrjjI+Rr9sGMZOfnXSRyuQMfaiorNycso+9CYVRdIuDnBPp2rJ4y+SFYE+9P4rEZG5uc9BWGr3Nho9sbq8IVMhR8G4k+32NbW+hBZBVkxItu/Ta3PWtVsJWG7y2z78UFN/iDpcWVt7WaUgcHYEGaU3P+Id677bSxjiRjjc7M5/TApq4nY1EtlwqLuU6aZIeXULn1NaDSlU8Abup68VFv4z1mWcRrMqMwJ+GNeAK2s/E+sKzhp5ZDIcAmNTj5A9KXlAx/uMLHkV+VEtBpqH8zHHtXEtjbqBvZuuBU7B4g1OFy7XvnqwyDIqjB+gFYTa5K7s894oB6hZQo/eom2sY6lQx3KY2FkxC5fnnO7rXxtGtyOGYexqdg1u38plXUSxXJK+aS2OvAGc/SuLrWJbuHdp2qukoAwI2VifYqR/xQrsoTyJhxcdRzPoILAxSFfmKWXvh+7BYRNG2ecHIzSOTxN4i01ImmmtblC23a8IVh7HGDQ//AOQpi7Le2K7f90UpGfoR/Or0xsw8k5Ekc478W7hF1p19a586B1T/AHDlaXSKQePhB6HPWnFv4w0icYluprdjxmSJhj6rkUfBc2N6u+C6srhR3wrH9D+9FTr2Igov+0ynXCgAg12AAcnOPau1QlgFXmio7YkZYADvxS7lwWCheRw1fkhR3ActW17e2unhRcyojEZC9SfkKQXHjC3ilYJaOUwPjLqM/ShBszRZV7Mp4ViTKruJ9KIXBYKA1SVn47s9xE9m6ep3A1Pal/iHc31xLaWPlwRYJV1GWI+fYH2ouhcH5V6EuNe8Qw6QgjSF57plyqg/CPmf5VAarrF/qUmb1y2BlY8AKMjsPX50tiu5AjNcy9PyeuRjp7UDda86grBukw3ZelbxbWJTQF/3iM+PK/JNf2mryGIu5WEAdfiApVc6gryGOOJiT/Hn+Xce9C3NxfX8yxXLvyd2xRgCjYbb8NEZWRgOBnbkk/8AcGizbYBpIvDqk8tOrWAF977mb5YycftVHpliRJC7ZzL02noP6+tKbCOUvHK8LtyAABjPPAFUdw89rYrdwWqhopSfIQYIBblefma42xmYtZnZ1tdQlCFtp9uq7hBuY9Wb/tSm+tEkDKIPi9h2qnW6D/Gtn253MMGvsG+RSXtokx06t+tRDJRjzjkTZW8dte2czwNhZDHKMfmVsj9M5+9PbjSYlIeCESxE5K8Ej5HrTSS4tY5RDJcW6ueiZBOaW6p4jtbFkijjMzPGzxtGBtYjqueuaeCWiyKE5utOV4jFIjNETnMnJA7YbqPrmpTVtKRJFS2uTIXRmUEBjxyQGHt7CqTVHW/tVnRSxKiRBjkeo+xqaX/QklCr/wCXmEgBHUMBn9jVWrtvi4UyfPrLk5Ii9NPzDuZo+SeuQK4TT5PMLJGh4xlSK71maexjdIrSSZ2/KQeBxkcdTXemwG8slmlaUyA7X2YAz1ruDbVuCROV8DrzPeJZ7bT4hLczLGpO0epPoB3PtSa5103j7bad7eNT+YnDMPn2qevIm1eKN1vnn8vlcnIGf+aySCeMbXRhjuO/vXAzbJbhZ2caezGNyk0xdbiVbmNu7sS30OalPEDafp7Hzb4qcZMbfER/fvQfiXxFJbzm0s5fLCKQ5H8T+mc9v3qDuZDMXeSRy7/EQDwaPXTJ2TE5/jbiow1PWri5uDFbu0Vv8/ib60Fp13Kt+pDYLMEBPbJpcZBvQtncOTj9qM0BfO1SPuqAuSR6dKvY0pk6ILqXb7J4ygYEKu0k9z60NFAAskUUY37c+uaKsoVZRlTuPYDrR8flWzeY5CMOq7eSK5TZfAUJ0Fw+TeRi+y06RdzkFB1LucE+womFIrvTrcx7iOSw37SX49zxxW+g3xvrmVWt1iiDkRk/EWAwRnP1pdewz6Vvt5oZFiVvgfHwsM5HPT51mNvNirdyrDgQqajVITHbyiSOBJFwyM0memDzz3I/WjrW4c7lifzInVSwXLKhHY/3+1Rr6qkzRQFWV+ODg56d6oNDcW8EjbyEUZ29skdcUxtYngw2QYkLX1LSJ7bywouXBUbSqk4H3rGXUreGeCEPcMZiRkngYBJPU+33oSK4W70iG8IIYFlyPTt+v70LbwtJfRyFCfLj2jPYscn/AOoqRsIRiIk5CRN9aEZBcrGccAlFJ596Qaxp/lpZ3ycxYEjnqBn4XH25ql1i2RrF12FmIyKC0uH8doP4SVSXiJChh1GeP50COQJjKCamWkW2NPEUj/HC+xuewGBj2xj7UjlgMGtyCdwYpkMWRxjPIP0OKd+Hke2u3t543O4bCWPUr+U/bI+ld65pS3HxrGdwP5lB9/6UwdwSDUFsIfxds9rcsDLESuTk5XtS1NLutJvZXsVDRyjBXaSMiqSxhn8lPxcQSReA4cfF86Lmkc4/0Dj501TUArfcltAujb+WQ+wmH4vjwAVYjvW+o6xd3IeCzbGQc3GMEDpx3H/uOMVvpmi2y5kmLkjghiC2T+39aE1OxmnkdiyW9lE2FAycn/dj+I/3xQl0LwVRgtGTb2NqimAR+a/d1bgH0z36noPrSfxBYPaxpJHGVVFAH/pOeP796sYja27O1vA8mxf+pPjr2wO3NdXVkb6/gsnBJcAfL+In7Z+1NTMQ1zXxXYnlOx97FQSV56dKpfCtuqGObBPmuR8wKr/DX/hjWZ57K10stGmQZmT4mXpnPX61tNoUejaobOBSY4wpiPcqR+9Ny7Ya0IozMeAghgbmcNx5CMyDBIzuJztHoKV6tK8hYBiGYdD6dyfnVN/k+1maU+WOxPb5Vw2h2N4ZC7/Gx5YN3+vFc8ZUBuWnGxFQHw1CYbS1RmKyqwkAJ9e32q2uIwyAOfzZyfSg7fTLS3jGELFABkP1Fc6nqMVrsBRmkb4UWNSzMcdcenv0qZ7yva9xyUi8yU8biC2dIkEYYEMWA56/39qXSXot7ZgnxSyAgIvUk5C/vRPiWyhnH4i/nmgkLLJkqB8I7c/vTfTtL05LpL6wVpDJ+VJwCYwP4ccdsc4z869Bj8caqD3/AJnMGdsiste//I0sml0/Q4odRXyUwuZdw79to6CmNlHE0Zkt5o5YnOd6tnp29qU6ulvfxwC3mMhZ1yFzgY9R0B/vFfrbSprCXz7AlXPJXOMj0x0NQbFFrj0J6ji5ZxCimMkDkuBuGKFsViSQG3uYw5JOwHBPzHemdjcLdrtaJobhfzRnofcf396yv9Ms75cSx+W/Zl4OfepTUZyIPczFBumgBfP5oztP/FbWd5b3S7PMO/srcH+tIr6e70m4SG5HnQk5G4k8exoyc6c8EUskcm11DBuR/Zpg+sHuPiITkMcAddy0HdtZwPtlmRG9KC1AbTbwBpCvmrjLkkj3oXWQhjiMSEckHNGGuCVnVuktlbqibXkPLMxyOf518ksZ7qN44QZbmQYyxwAB1JPat7xkS4K5+EfpWL6tY2upx6VdM/n3dussnw/DsOdqkd+Mk1N9rsC42hXJgNt4dnjDf6sM2WBfyWzwDQk9wY9aEsaeYI3G7kcjv39KtbG0tYHgntlEaI+xlH5cHuPT/tUbOkDXt3MrhYyx2DHYnAqjWHyMbPqQ72Y66jx9wDwv4cvdKmnla2H4d5CyAHLLgnHI5PH9iqW8u2ubt7resDPjbgAuFA/SnulmNtKEi43KjH9AftzSKOC0YG6ldUXO4lun0963si7Y9x2tmDFV9EWJhqE726BrW3/ETMv5pm3f0FfdN1kPBL5xjfy+GeIZBbuAScHHGccD1zxSrxXrFvLpUhtQQNwSMY5Zu2R0A/Wg9Lsvw+mSliSigJg/xYHPzJY0kYx8VtKgxL+Imt947uo7gqkBjt0UsSp+Pb26jC/b1o3w7qjy2L3TxrJcSE72clj7Yz2HH9mpGTSriewnmmyJbl8428oq9AfnRbTG108pC+xxII+D13qox/8AIA/Sr8WNAPr3ARhbF+gLh8MbeItdiE7KLSJy3TiRgcE+6g8D1waqtSMcN1ZhCQoJB5wMN8JPscmlWg2S2NncyAYKIIlJ+QJ//kf/AK0z1B4XcRyP8cs22DgclhuA++Off5UTv/qAD1CxYw2LzI5PMHvP9O7ivbZP/MATRyqc7SeGUr3wc49O/SmMGpXxlZSsR2kZ+AdP0xSuy05rrXpAWc20MZmiUcfExOPnxnmnMGnqqzKX2ySHg4weh/v6VJsn71BVeLjoqZAD5aAjkH0/WsllkYDcF8xeuD+Ydq2tFzGGkD7gOcDv3rE7VljmOV8o/Fv4GKlNnqMqpN63qenzSy6dcXYWeN1BKrxG3oTjGfXms7uznj0dYJpVMqL1J9zj+VS1gklwbuXy3aWRjIT8LISzNhgcZA6fr61a6rPA+mXGwsBaw7WdhnhVz/KqCpQhRFg3yZlLcPNa2dw2NxABbPccH9jXGsPIoiwSMjPWoNfGl35QsbTTTPGzmVHkcq5BHYYwAcH1qstNUg1bR7e8tiwkDtHLG+A0bDGQfXqOf601sDKbMWMqkVN9fv4rHzLiYFVB6AZJ9sVxZyaVqUL+JZ1FwdPtEhdISRvZc7d2QOeRx24qQ8eao9w9zGeVjOz4T0J/7j7Vh4R1Zo9HvtKNzDbi7KvulbH5TnAPQHgdevNMGmxw+Y7/AMRabCs5U+uBPUtHvhqtuYbi1EH4lSP9OTO39BU5dx7J57LG2aJijEA/Fg4/v+db6BLHY33nteRzBsbI42V2z0AUjgDAGT86+eNfEF34f/y2K1WFLnUHaa5mYbuAR8I+/wBgPU1Nr+WJyqiFvaw2ApJofzHNlNKmixQqF3S8St0VVHbPf0+tZ65pxudHikWPyYo8MjAAIwPsOh/vvW95dZ8P/jRsZ0KqQuFDA8f1oHX/ABLaeH1trbVJpJLm8j3NDCoO1T3OcYHUDvxQAvka6/iH4piAS+h/1ALHRLG9cSTTx7IWBRdxIBGTznHJNV1po1qsaxIFKdV5x+1T8EcWqWC6lo0xhikkIlDoobd8+aY2en3cAAFyWbOQxk4+2Kmy5DdN/ErRQRaw/ULCOOznEtt5ieWxYKuSwweB6mvJC09xqttFJp7LErpKyyMBvWMNt3kcJngHn37V67FNebtl0EdPVax1TTtNv9PktL2F/wAPIQXjRiu4g56j3qnT2Ux3Yic+J24viTeh3cF3p7WaT2txciPzmaGUNv3EknjgZYng4PtiiZIfx9lbzCM7oAA5CksjpjAAHJPA49q/FrDw9e/5No0AiOVabLZILYAyTnJxzjoB86orCKJrlZTHGJiMFwuCcdj61jbSB+AeepSnmMQupjoWm3EQae5A82QDCj+BeuPnz+1NGgLoVeIbh+tExkF+o4FdSSIqhz/D1oXaz5NJ+RwIAu+NcFeV4qN8bXVxdyNZPj8OqDeG/iJ559ccfequ51K3W5CgDceqjrUNrFvctdkNIsbM+WRk4OWz1zjHv/WmaLI2TuRfqnyLiAHuGeF3XcoeEf8ASCn4fzDPBP6n61vcaWL6z1OwgRIEnjCKVXAALenccfrXOkXttDpE/wCGnhmnhIiTYQ2HIz9Twfng11oVxNLdqLidppckSJIAGXAznjGPlR5tggkqI3X1CFHk1xNqV++kT3kGn2VhHZ2reXHGFDSS4JHPOcZBx8jzmjLfTYorU31lA0H+Y+XO8A5CMFOcfPcKn729juddv9KM7f6FxId00gCnlsAZ9N3ensup6hKYntUE1ksYjQ27fFkdyD2P8qb8bcePH5mzZJJBInnt9PHevq5Y4JkZ8eoGB+4FT6ZaVRkjnqO1OPFtsbLWZ1H5JHLqw44PODS60ePzMvxgd+9ei0KbGCJy8yDG7V7lP4Ylkt54XJaQqwBUn8w7/b+VOPECXmuaxayDHkw8JErkFNx5Oe/I9qSeHJHUoDGQ4RiSw5Bqr04lJTKcfDzuxzx/WuJ+q5gmx9B6ne/SdL5NQtkPuxKSHy7bSzp9w3kOFACygAHg9Dnp1/scSnjvQ5/FWo6fqGksu8W4huNxwIynRge+d3b0qm8aC0m8PWN1NGjXCvsiJHbBY5HfGP1pP4S1PE0Fu8bh2jZs5PONuf3paKVQZE7kPxE5mGTqffDdzJplvfaBCTIkV0qrMo+r/rgfXvVVHLdHAzIPVs5pla6fYS3E0lraRRXpQSM0a7fMxkDd6ng89eK+RThidyt0GMrjNc7bxEt5fmW4GCjxmVu1wMl5Gb/0lRz9hW80ypEz3BVEUcs3AH1Na+ZxxgcV5/4s1tdR1VrOF90VqwBwfzSZAJx7c/rWtbXLtR6jGJIJUdTneLrxlf6lB5skUhURsq5VwFUZ6+v71caLmaNZtpG0nqf3rzeG4msyRBJ5Z3AEY4yDn6dBTGy1O6tbmK4ikOVIBGeCO4Pt1os2MDKL9SnBrNk1wwI5Fz1D4BHyO1AXjqtvI4Bwq5PPHFGoyTRRyLgBhuGaA1S8t7KFppOudqqP4iegrMoBHMix35VUhYbm4GuuJVk8mYqytjIJxyB+9Vl3p1jqNvKl5DvGxQ79wDnPPpyM0DZ3M5neTZH/AKhyQUPHy5oy7u5LbR7mWziR7mNGAjk/Kc45Pc45OO/Sl67KcqkGqh7eFylETzzxe9j4ZuRZ2u9byTYzbWGI1BO1m4OepwMZ69OMlaBKLm+mfTr1WuTEdrOu5cn5Y5BJ/vOYPXItVN5LNdWszPGVMrvGeSOOT6fpwMcVXf4caZL5rahMm1Au7nhehxj/AJrvZNdCl3zOdgYp9RJC6tLrTNZuIdRy1yr73cHIfPO4E+oOfWn2gas0MlxG7bVU9AcAGmH+JkDNd2V7bxh/MDJIEGeOo/8As4qXEE0EyyFFSJ0wryfEGxjHz4NESrqLlKMUFCL9buZ766e4lB+JvyqchcDgVjYypHKASd3QY/v3pxdafPE3w/6iliAcc/b6UHA0a3oVkAdcthgOwp2vtnGviois2njym/KrjrSJppLiWdxuxhcZ4+Ef85qhgWWe1cQHEmMY6Drnr0pTotrcx2e6e3dEYlgzYBbPoOtOvMa0jBHwSqAdp4JHfrXD2nL5SZ6DWVUwBFM78W3ksnh6zt2jIlRJmII7hCRjPXoa18PwRnVJGQZZbgMD1zE5DZH0x/8AE0s8XXb3baPvdjGzNA7EYA3gr/Om3hcqXtY7lWWa3X8PLzzvT4efQEBWH/ub2q9VP9OKnEdq2GuU3hrUQPFtxFIpRTBD5R7OBu3EH2LgVQT2sSX1wtu7AbsgdRzzig7GytbglZYw0m7KuB8QwOpI+nzpnLZS2bLIqAoepB6f0pOxboKHUFSFbuTvje9k0/w/NJGdskhESyLweckn54BrzfQbFpJ1Zs+YWyQf4QFbGf0q68cagt6q6WVQxqwaUkA/F/CPt1+YqdtIYoYxBDHtYtyQcYPv3pmuvjj4l+GwvM41TTXeFZYw2H2ueOh7ffOPtS+KRRNCqAkMx4Pf1r0SziE1tGNgORsYEAgiubfwnY3d9JJNE0RHKumATnGRyORx3peXGH5m8GwdYkV9Tz/xGXhuQXGkW2/IKArk9wDikfiSUS6j5P8ABCuDjux5P8qfatd2/hrSAUTIQbIkY8sx9/1NefX/AIhuZpnuGhi8xuhXgdPTNQ58Z8Qo7jNVGyOcgHHMobeaJC2GyFbqD1U80Q7qwkUDl04+fT+YqF0zWbm2IFyAI3Y5ZecZPPv71XWmo2AthLcX8RyCRmUZ+w5pSaWRWsVU1nzheCpuSFxcSOlvPDeBhMqpPBcHjcB2bt070bqEeu3GmraaXbQ20SkLLiXL4OBxx/XipzUSt3NK8ERi3PIFKnaUPmBkbnrwxH06jqP2n+Lbi2H4a7dCsfGUXcBj0IOR8q9AuAhQBOSclsbEqDby21nDa6uYcgBFKyEYIyeCccgcY9vpUt4gnWLbbWsPmkNud9pGevbHWudf146vZwRKTsRzIWYZ3MRwCO/fj39q++HLd9T3xz2s0DRrk3MRA3dMKRj05+lKdApLQzkYYwB3G6OrxIl+kgKNnzohgn3K9PTpQcukJdXcc8bxXiIwOQCJAB2KdxVhPZQtlCBnv86SanopQmQBgw5VkbBH1qBX9gweRQm5Kvlba4dHIwDxgY7Yxjt0pk9xdiAMywTIB8R244/X7dKl4768hYCSRbgDjMy4Y+2R1+tHnV7UCN/JkhfPO0bh9x1pBVl/bHDICbMXeJLTUvFOsQQ2US2ttbxqhZuFXBzkcc8ntzTM6PrNhfCVJo55ThY7m3TaZBj8sqHg45xyD6E9KPEyXhwk9sY8Z8xjtIJ7ZBBH1p5Yf5pbSI+1n4HxA7s/Jhg4+9UrukUpHEX8PJYHmLbbxJd27GPUbzT7Fg22QSBo2U4yPzDHTnqap7DxnpV0HshqVvcyFCSUYlVHclun/b2pNr+g2eqax/mdxLMrNEIpYEwEkA9QRz+1BaXoPh6xmljhgB87gxyOGX6A9KcdjCFtbmBHJHlJ3VNStNQnnhsrrMlzOWTjcxO48YHtj9OarNG8JYs1/F3tys7KCAhVgg/2nI57dPpnrTSw03TLS5NzbWMNvK/V1tgM59D/AMU4j2LiSN849AFFJO0apZUzt0IJp2hPGMLqAIHUeVjj2+Kny2i2VpM29nZgMtJxnjgUBHcusoKAFs5B8wCtHuHlXa6sSeD8fFGM6+B/MmcOx5PE8o8Wa5eXV5jUh5SwkqEVDhP15P8AfzmhfRyOct5kY5DIDkfMYr2q90qzvnDXumRS8Y5AJx6fKgX8JaFvV/8AKEGOh5OPkM0lSoH2E6S7nioVRQnlUM29eTvUnggFePkf5GnFh4d1O4Kr5L28bcmSY4IGfTOfv+lXyeG9NRlktbVY3U8FI1yDzRCWEisgJdsDuOKwt+BMfdJ4Ejde8GzyQj/JpvOjIAMNxKVCnHJXbjOeevTjGc1LTeCdbeQBrLygOG8sx4+nxGvX282BCixEj1PFYx7jJmSOLA5ORmqE2nAqc888zz7QPBUsMzTalIIgMALv3u/Hcj8o68DniqR1htiiWiuFVSP9NOB04p5PLbxgs5X5LSLVdYW1IK2wOTg89/pSsmQ5DzNXQjK6sgxVuAd3QHtQ0tqrSbWxt7g9qbqEJwwrM26GT8pw3Bz1FJbgcQVk7c6HDJudApx0wBU9caEySN5Z285PYVemNY3G1eBx9awks4pgwdQM5GawNxUwp7kONN8tiOG45wc000y2aCYFZmjAU42yFf0+dOI9JMZKoQRnGD6VraabsnDzopCcgZ6mgbmGqkRtPbTHTkd8GULlyeeT/YqU1pfJxNwQSM57dKr3u3PAx9TS67s45yPNt3ZcckdvpWxQh9iI/DNxdXEbmFmiUnhsnGKqnu2itgDJufoWIrG1s0jULEq7fQHFEHT32nMbc8jkGtEWeJscDmcrPJKGO4AKuSQPXt86RnVbo67G6SuIEYbkzgN6D696pYrDFsYSGAPJoD/J2hclE4JOGGcj3+vrRix3BPM3XX4muSkkBCjlmUggfOjkv7V08wM6ZGQOBip6zsF893dG8tcM+T+Y9hRKM0t2zbCEU5IP6Cs+Q+5vwFR2bqFXGHYkdQV7/Sh7jVoYj+V2PpQNxclMhcZPfmlkrNsL4PHvWHL+JnhCbjW53lCQIiZPVlz/AMV3BcyyoWlZcg9FGBS6MiRdxUq4PHJ4re0bMb5RuHI+laDEkEzK4qc6m5MKbHwSeenNKri3/ESlpGOAB96a3oV7VsqRj1NL5CHgi4bIznHfmme4syq5JGAByMcE12H5yR8ee9A211DN/wBPaki8sD1X/mtpBvxtk5zzx0IrKgCduTuOMYPpQ00chb/T2575NakgsCWIx0II5r4wIkwXPPvSysYpmJ82MZAQn0I/nX4vNDhnQnd/t5rd0+A/ESPeuII2idQJXZSOhoQIdzlbmJyULKpHYgijYJo0C7ZunTrzWZtYZzuYDg91raOyt8YUsrZHvWyCZi1OluUQ/Ecj1AzW4voOiyj6g0I0Ea5wwDY9MUO8eOPWgBYQiAY7S7jbjzVzWqMWOVZTSDYg5+IEnAxmtFLRHKswbvz1pgYwSoj9oYtjLJCDk54OM0K9vaR7gFwD6mh7e53gbmII7Zr9NEJgSXY+ntRs1jgQFWjOJ47RVBMZb7/zoGUWoGPKYc9M4ojy540yQWT0rGQJIMsCp/20uoy4J5lsH2Jbqp65LE1taxoUbAA+LtQtwkauGx7VvZuiJIg5OQf0ogJokTO9jCQuowcc0osWV3dZF4AyAPenkxRxyOo7UmlZbeYkjrxTaJiian//2Q=="/>
          <p:cNvSpPr>
            <a:spLocks noChangeAspect="1" noChangeArrowheads="1"/>
          </p:cNvSpPr>
          <p:nvPr/>
        </p:nvSpPr>
        <p:spPr bwMode="auto">
          <a:xfrm>
            <a:off x="155575" y="-1081088"/>
            <a:ext cx="2028825" cy="2257426"/>
          </a:xfrm>
          <a:prstGeom prst="rect">
            <a:avLst/>
          </a:prstGeom>
          <a:noFill/>
        </p:spPr>
        <p:txBody>
          <a:bodyPr vert="horz" wrap="square" lIns="91440" tIns="45720" rIns="91440" bIns="45720" numCol="1" anchor="t" anchorCtr="0" compatLnSpc="1">
            <a:prstTxWarp prst="textNoShape">
              <a:avLst/>
            </a:prstTxWarp>
          </a:bodyPr>
          <a:lstStyle/>
          <a:p>
            <a:endParaRPr lang="es-PA"/>
          </a:p>
        </p:txBody>
      </p:sp>
      <p:pic>
        <p:nvPicPr>
          <p:cNvPr id="36868" name="Picture 4" descr="http://t1.gstatic.com/images?q=tbn:ANd9GcSAxYTBYyqE8Uul8hp-ibFLxPVKnLytEBU8lllSnJYMDFJBzo4&amp;t=1&amp;usg=__zxkq5EV7C13DxuaOmU9x1__KNm0="/>
          <p:cNvPicPr>
            <a:picLocks noChangeAspect="1" noChangeArrowheads="1"/>
          </p:cNvPicPr>
          <p:nvPr/>
        </p:nvPicPr>
        <p:blipFill>
          <a:blip r:embed="rId2" cstate="print"/>
          <a:srcRect/>
          <a:stretch>
            <a:fillRect/>
          </a:stretch>
        </p:blipFill>
        <p:spPr bwMode="auto">
          <a:xfrm>
            <a:off x="4644008" y="1628800"/>
            <a:ext cx="3960440" cy="4345658"/>
          </a:xfrm>
          <a:prstGeom prst="rect">
            <a:avLst/>
          </a:prstGeom>
          <a:noFill/>
        </p:spPr>
      </p:pic>
    </p:spTree>
  </p:cSld>
  <p:clrMapOvr>
    <a:masterClrMapping/>
  </p:clrMapOvr>
  <p:transition spd="slow">
    <p:zoom dir="in"/>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contenido"/>
          <p:cNvSpPr>
            <a:spLocks noGrp="1"/>
          </p:cNvSpPr>
          <p:nvPr>
            <p:ph sz="half" idx="2"/>
          </p:nvPr>
        </p:nvSpPr>
        <p:spPr>
          <a:xfrm>
            <a:off x="4648200" y="1447800"/>
            <a:ext cx="4038600" cy="4789512"/>
          </a:xfrm>
        </p:spPr>
        <p:style>
          <a:lnRef idx="1">
            <a:schemeClr val="accent2"/>
          </a:lnRef>
          <a:fillRef idx="2">
            <a:schemeClr val="accent2"/>
          </a:fillRef>
          <a:effectRef idx="1">
            <a:schemeClr val="accent2"/>
          </a:effectRef>
          <a:fontRef idx="minor">
            <a:schemeClr val="dk1"/>
          </a:fontRef>
        </p:style>
        <p:txBody>
          <a:bodyPr/>
          <a:lstStyle/>
          <a:p>
            <a:pPr algn="ctr"/>
            <a:r>
              <a:rPr lang="es-PA" sz="3600" dirty="0" smtClean="0"/>
              <a:t>Así, el </a:t>
            </a:r>
            <a:r>
              <a:rPr lang="es-PA" sz="3600" u="sng" dirty="0" smtClean="0">
                <a:solidFill>
                  <a:srgbClr val="FF0000"/>
                </a:solidFill>
              </a:rPr>
              <a:t>Evangelio</a:t>
            </a:r>
            <a:r>
              <a:rPr lang="es-PA" sz="3600" dirty="0" smtClean="0"/>
              <a:t> que los Apóstoles proclaman es el anuncio de la buena noticia, que es el mismo Jesucristo.</a:t>
            </a:r>
          </a:p>
          <a:p>
            <a:r>
              <a:rPr lang="es-PA" dirty="0" smtClean="0"/>
              <a:t> </a:t>
            </a:r>
          </a:p>
          <a:p>
            <a:endParaRPr lang="es-PA" dirty="0"/>
          </a:p>
        </p:txBody>
      </p:sp>
      <p:sp>
        <p:nvSpPr>
          <p:cNvPr id="5" name="1 Título"/>
          <p:cNvSpPr txBox="1">
            <a:spLocks/>
          </p:cNvSpPr>
          <p:nvPr/>
        </p:nvSpPr>
        <p:spPr bwMode="auto">
          <a:xfrm>
            <a:off x="-612576" y="332656"/>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s-ES" sz="2800" b="1" kern="0" dirty="0" smtClean="0">
                <a:solidFill>
                  <a:schemeClr val="bg1"/>
                </a:solidFill>
                <a:latin typeface="+mj-lt"/>
                <a:ea typeface="+mj-ea"/>
                <a:cs typeface="+mj-cs"/>
              </a:rPr>
              <a:t>5. LA PREDICACIÓN DE LOS DOCE</a:t>
            </a:r>
          </a:p>
        </p:txBody>
      </p:sp>
      <p:pic>
        <p:nvPicPr>
          <p:cNvPr id="35842" name="Picture 2" descr="http://t2.gstatic.com/images?q=tbn:ANd9GcSVeLGnuSBTv4oTk1bgWLqbYjFEPcJNFYBQZ_N9_KWAcRfTHxo&amp;t=1&amp;usg=__0KIsMxHaf4Y9EjRLKQpZYz1pqqo="/>
          <p:cNvPicPr>
            <a:picLocks noChangeAspect="1" noChangeArrowheads="1"/>
          </p:cNvPicPr>
          <p:nvPr/>
        </p:nvPicPr>
        <p:blipFill>
          <a:blip r:embed="rId2" cstate="print"/>
          <a:srcRect/>
          <a:stretch>
            <a:fillRect/>
          </a:stretch>
        </p:blipFill>
        <p:spPr bwMode="auto">
          <a:xfrm>
            <a:off x="539552" y="1484784"/>
            <a:ext cx="3960440" cy="4824536"/>
          </a:xfrm>
          <a:prstGeom prst="rect">
            <a:avLst/>
          </a:prstGeom>
          <a:noFill/>
        </p:spPr>
      </p:pic>
    </p:spTree>
  </p:cSld>
  <p:clrMapOvr>
    <a:masterClrMapping/>
  </p:clrMapOvr>
  <p:transition spd="slow">
    <p:wheel spokes="8"/>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half" idx="1"/>
          </p:nvPr>
        </p:nvSpPr>
        <p:spPr>
          <a:xfrm>
            <a:off x="457200" y="1447800"/>
            <a:ext cx="4114800" cy="5005536"/>
          </a:xfrm>
        </p:spPr>
        <p:style>
          <a:lnRef idx="1">
            <a:schemeClr val="accent2"/>
          </a:lnRef>
          <a:fillRef idx="2">
            <a:schemeClr val="accent2"/>
          </a:fillRef>
          <a:effectRef idx="1">
            <a:schemeClr val="accent2"/>
          </a:effectRef>
          <a:fontRef idx="minor">
            <a:schemeClr val="dk1"/>
          </a:fontRef>
        </p:style>
        <p:txBody>
          <a:bodyPr/>
          <a:lstStyle/>
          <a:p>
            <a:pPr algn="ctr"/>
            <a:r>
              <a:rPr lang="es-PA" sz="2000" dirty="0"/>
              <a:t>Sólo existe por tanto un Evangelio —”buena noticia”—: el predicado por los Apóstoles que, a su vez, lo han recibido de Cristo y que lo proclaman con la fuerza del Espíritu Santo.</a:t>
            </a:r>
          </a:p>
          <a:p>
            <a:r>
              <a:rPr lang="es-PA" sz="2000" dirty="0"/>
              <a:t>San Pablo escribía:</a:t>
            </a:r>
          </a:p>
          <a:p>
            <a:pPr algn="ctr">
              <a:buNone/>
            </a:pPr>
            <a:r>
              <a:rPr lang="es-PA" sz="2000" b="1" dirty="0">
                <a:solidFill>
                  <a:srgbClr val="FF0000"/>
                </a:solidFill>
              </a:rPr>
              <a:t>«Como lo tenemos dicho, también ahora lo repito</a:t>
            </a:r>
            <a:r>
              <a:rPr lang="es-PA" sz="2000" b="1" dirty="0" smtClean="0">
                <a:solidFill>
                  <a:srgbClr val="FF0000"/>
                </a:solidFill>
              </a:rPr>
              <a:t>:</a:t>
            </a:r>
          </a:p>
          <a:p>
            <a:pPr algn="ctr">
              <a:buNone/>
            </a:pPr>
            <a:r>
              <a:rPr lang="es-PA" sz="2000" b="1" dirty="0" smtClean="0">
                <a:solidFill>
                  <a:srgbClr val="FF0000"/>
                </a:solidFill>
              </a:rPr>
              <a:t> </a:t>
            </a:r>
            <a:r>
              <a:rPr lang="es-PA" sz="2000" b="1" dirty="0">
                <a:solidFill>
                  <a:srgbClr val="FF0000"/>
                </a:solidFill>
              </a:rPr>
              <a:t>Si alguno os anuncia un evangelio distinto del que habéis recibido, ¡sea anatema!» </a:t>
            </a:r>
            <a:endParaRPr lang="es-PA" sz="2000" b="1" dirty="0" smtClean="0">
              <a:solidFill>
                <a:srgbClr val="FF0000"/>
              </a:solidFill>
            </a:endParaRPr>
          </a:p>
          <a:p>
            <a:pPr algn="ctr">
              <a:buNone/>
            </a:pPr>
            <a:r>
              <a:rPr lang="es-PA" sz="2000" b="1" dirty="0" smtClean="0">
                <a:solidFill>
                  <a:srgbClr val="FF0000"/>
                </a:solidFill>
              </a:rPr>
              <a:t>(</a:t>
            </a:r>
            <a:r>
              <a:rPr lang="es-PA" sz="2000" b="1" dirty="0">
                <a:solidFill>
                  <a:srgbClr val="FF0000"/>
                </a:solidFill>
              </a:rPr>
              <a:t>Ga 1, 9).</a:t>
            </a:r>
          </a:p>
          <a:p>
            <a:r>
              <a:rPr lang="es-PA" sz="2000" dirty="0"/>
              <a:t> </a:t>
            </a:r>
          </a:p>
          <a:p>
            <a:endParaRPr lang="es-PA" sz="2000" dirty="0"/>
          </a:p>
        </p:txBody>
      </p:sp>
      <p:sp>
        <p:nvSpPr>
          <p:cNvPr id="5" name="1 Título"/>
          <p:cNvSpPr txBox="1">
            <a:spLocks/>
          </p:cNvSpPr>
          <p:nvPr/>
        </p:nvSpPr>
        <p:spPr bwMode="auto">
          <a:xfrm>
            <a:off x="-612576" y="332656"/>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s-ES" sz="2800" b="1" kern="0" dirty="0" smtClean="0">
                <a:solidFill>
                  <a:schemeClr val="bg1"/>
                </a:solidFill>
                <a:latin typeface="+mj-lt"/>
                <a:ea typeface="+mj-ea"/>
                <a:cs typeface="+mj-cs"/>
              </a:rPr>
              <a:t>5. LA PREDICACIÓN DE LOS DOCE</a:t>
            </a:r>
          </a:p>
        </p:txBody>
      </p:sp>
      <p:sp>
        <p:nvSpPr>
          <p:cNvPr id="38914" name="AutoShape 2" descr="data:image/jpg;base64,/9j/4AAQSkZJRgABAQAAAQABAAD/2wBDAAkGBwgHBgkIBwgKCgkLDRYPDQwMDRsUFRAWIB0iIiAdHx8kKDQsJCYxJx8fLT0tMTU3Ojo6Iys/RD84QzQ5Ojf/2wBDAQoKCg0MDRoPDxo3JR8lNzc3Nzc3Nzc3Nzc3Nzc3Nzc3Nzc3Nzc3Nzc3Nzc3Nzc3Nzc3Nzc3Nzc3Nzc3Nzc3Nzf/wAARCACpANwDASIAAhEBAxEB/8QAHAAAAQUBAQEAAAAAAAAAAAAAAwABAgQFBwYI/8QARRAAAQMCBAMEBwUFBgUFAAAAAQIDEQAEBRIhMQZBURMiYXEHFDKBkbHBFSMzQqFSYnLR8BZDc4Ki4SQ0ssLxFzZEdJL/xAAaAQADAQEBAQAAAAAAAAAAAAAAAQIDBAUG/8QAIhEAAgIDAAIDAQEBAAAAAAAAAAECEQMSIRMxBEFRIgUy/9oADAMBAAIRAxEAPwDilKnFNQSKnGumv0pqVADg9QB5UqalQAqVKlQAqcUqVACpUopRQMVSAmo0RI0oGRKacImiZTGtKI2qbHQIpg08aUQiokaiix0QIqMUQxS05U7BobLAqeWU0gJoqAANaTYEmU5kmdxUkkKBChrUD1QdaSEFA7xPuqQBrTrQ1bUUqGfwobpEwmqQgRpqc01USKlTmmoEKlSpUAKlSpUAPTU9NQAqemp6Bj09IVLLRY6GCZorbZO1JCCa9FY2CLW0RfXaJDpPZIP5o5/Gspz1KUTELDgRmKDl6jahqREV2Gz4fee4em5tUNSntEjKMw6TXLsds/UL5xlJSoJMaVljy7OjV46SbMtUzTCpyCPGmA1rdkUOQI2qAGlSkHrTgAb7UWAogbVIiEgq0B0pisbgbVBaipQBOm/lQJhgNOU+dRW7lSBIkVA8/nUPMU6J6MokmoTprTk6zUSaoQqalT0EiPtRSpU1ACpUqVACpUqVACpUqegBUhSpUDJipp13qKamBUspFy0gkFRiBMDnFdx4Z4YssQvMNurnK5a2bDSm2x+dWUGT1Eya4VbKSCIMGuuejviCzewr1PEr9Fou3ATmcV3Vo/Lr1/kK486kmmjpxNU0z33FN4gMFi1QJcBAUkbV8+cUpUcWuCokyozpGvOur47xPh1haXFxg9w3e3KISlR72TXfwH6bVyO+fdvHy6+4pxSiVHXQEmTFZ4U03IrI1qoow1JIVUkqIIEUW5SEnQRUWklRmdq707VmKXSRSQNppggxrVhCeXOpFMCs3ICspMpih5O9PParSxGwqJSTOgGtNSE0V8uoBqLgMk0YonnqKG4VZdhvVpktATUTRFfl0qJSoiSPh/XiKshohUhTRUhtQSRNNTxSoAalT6UtDvQA1Kl509ADU9KnpgNTilSpDJA6VNJ7pqCRRUpECpZSJtmFpJ5EVqYe+0zdMuPo7doKBcbmMyZ1E8j48qygQCRzFSDqgNOdZyi5FqVHY+HLHh1OIjELHEFvsvtm3VbupQg98BOVSRGn115V4fHcNYwfFzaXLqSA5kUlv2ssDvfr+lUMBvXLJ03GbQpKSkfmkfTf3UJxLjznb5FFR0BUo6AVy6tS6zq2i48RVxK0LD6kJOdP5VAGFDrVAEsnac3I1pPtvFQLjs+FVlMd2Yk8ga2hJJdM9b9GhgtgrEgpxcttAwVbyfD9K0nsHaQCAtUjYmKPhKm7a2bCdgMqfFXM/P40a8WIWVflH6muOeSTnz0elDBi8XfZ5d9rsnCiJI3PWoLBgGDW49btvBale2NlAfSslbcFQ1ma6cc0zz8uJw79FECCZA5b0NzcAc945VZcRQVp1J5RW8WYNFdSR5eVMUqymQQE6TU1Ajak4tAaKUo7xOp5DyrRMhoDHjUmoCdTGtQmpVRDIU8TtTU40MgTFAhiCCQaan91KKAGqQNNBI0p8pSRMwRMxy/qfhQAgKVKlT4MQqRFIUVtsrnpBNJsAaBJq32AFsVEgqkGAdedQt0gOZz+XbxoyXQJGw8KkTYO6QPWSUeyrU+FDTqE6GIo5P3ngRqKdtP3W2oosaLlkmAnOe7NXnCpCcqCcvLwqkyE9klR+FWM5UmZrjyR/o6oPgBQVMqNDc1OuwFEWSdKisRppSVGiL+GulRzumEMjRPjVpnM/bJ7ZQAcWVqJ6ChqtHLO3ZaUggvIBUTynr4gaVAuB2UIEJEJT/CKxlT6dkU48kaTNuggFGoPsiqmI2QRKllLZ55tz5CvQ21ui3sg86Moy51HoI/lWZahF8tdzeCc2qQToB0rGM2nZ15cCUVF+2eZXb5yQ24lR5AgifjVJ9paCAtCkk9RFepdZsELJbazkHmTHuqNylN4js12oKRso6FPiK6o5qPPl8RdV9PJKGmulMAn1d3MNiCAdDJJolwmFqSDoFEDyqvoG1AkwSJAG3Ou1O0efKNA5EDSomalyEdJ1p0hJGpNaIgHsaQMbczSpwJ0FBApMCaVIjYeFSSmVCgYgASI3r0vEFuzdYNh2I2jaUNhBZWhAgIUJkD/ADSR4LTzrzraO9XrsCsbm84YxZtTSvV0BL7TpByhxHtDxOQk6fsioboaVnj8tLLrW6zw+/cpm1dYWognKSRpO9UXsKvGXHAphai1q5lGYChTTBpopJTmMHbnRnElACQCNNjSRCDOk8vGiuJDqQAmCNTTJ6DAy5VT4VNSkq/LRAgKGwmpoZoYwEEmaO1MHxoiWZ0oiWshioGAGZO21HackZdqMLeRNSbtVLdQlCSpalAADnUyS+zSDbdIu4Bhf2hcKU7IZb1URzPJP9cq1U8NpXeJXmPZJWMw/aE/7Vr2Vq3ZWyLRsyUglav2lc60AnQaeNeXPM9uH1Pxv8/HotvZhcSM52wpJ1SkkfGs/AsKefLTziMrGaZP5vKreMXAcW4hOuZORITqek1ct7xy3w9x5VtdlCO8CWSEInZIJ393Shba8IyPB59pviFxEsjDi0kgqdKUadJk/L9awLl1Ns0lA7zgEZBQL3GTcrKnHFMhImCjUz06VQRizNv3kW6HM26nSSa1hgnRx/I+Zjy5OF+0w+5vHM+QlHNSzomtn1Zizt47QuOkRPICsy0x62uWktKJaUNAFHSfOj3VxDH3S8yzoDvAqZqd0zTHLDGDa6zyWIMlm7W2AMo0B69Kp51BtQgR/P8A8Vs4ujOwHSDnCoJ5R/UVihPeM9a9HFK4njZo0wR1pBZAgR8KdVQrdHMx41I5AVJAP5d6ZA7x391ei4SuW7Ry4LlwllSkpjOR3hrpEGRtUybS4C6ZNtht2+v7thxZ8EE1p2/DWJPCC0EdM6onevYruL23sReN2wuGXF5WlhtWUEb+zoYrNvcaxu5V2brt1kE91LZAArmeTI/o0UYnmH8Mu7Jf/FMqSJ3Go+IrrfC7dt/YVhhpsIcdzH75YKHHJKSRr3ZBykbiUmOZ5+v7RuGi0UkZhEOL1I8q0sAwnFMRbfw60Q0pslK3SqQhsDx669Cf1p9khxerEvFrPh1h22weXHnEBLl0tMqKeYCTonX+tqw3iHlm47Ukz1113r01/wCjniJt45GGXAAkEIfSY08Y1/nWLinCOPYcyHb6xcZZUoJC1KGUnoNdaejQOdnnXEtuXB7MQlIifKtbAeHsQxham8Oti+UQVgECJOmpIpNYOsEZlBI8NTNdi9F+Gt4ZgVxcJbPaXLqlIURrlQMo/wBWb4VcHbozaOdj0e8TIWUnCHQob99BT8c0VrMeiniFwpIFmlKgDKn4+Iymus2DQCQha1lZEAa8qsXLSRBDig4n2SDBFbak2clT6KseQspz2BjUEPq1/wBOlGR6KcYdWJesmEDSVOKXPwSK6P8AahsfvcUOa3H/AM5oHKOUOJHs/wAQ7v8ADtW3ZuMXdul+0fafZV7LjSswPvFGsR2ch/8ASnEm3CLjEbNtI2cyKM1pYT6Lbu2u03CsUtFpAOUpbVv1ia6Lf3+H4ck+v39uyk7oecAn3b1gr474Xtlhu3uF3CuQZaURPQEwP1pSjFqmVCUoy2j7PPYpwdiVk72topF2jnl7i/gdD7jVWxasLe/bZxt1IcWiUW6ApfZiNVORtoSI23mrXFHFWO4ghTGD4U6wyoauFSVOK+CiAPjXgk2+LqK0XFlep7VwLWsMKnynmK4cmDHdxPRj8/PKGsmauMcU3BdU3hVs3b4aTlZSlsIzRE7eJrBvMUvL2U3K8je+UbTW3bYFi93aJbbwq9WhCpbCWCABMkCYmT5VF/hLE2LZ24xVFjZNuqQ0kXTgUtOZQhSQmecSek0o4/swnkfqznbuZWYnWVST1qspJ6Gvcv8AAXECE53MJutt0oKhHurHueH7m3n1hp1mN87ZT866VaMLPNKGWDWhhdysvobOx9k9P6FXPsVSgYcSQKTeHqs15woKGoOUawedROSaovHJpoLfj/hLiD4/rVXhuyRfXzzDpjNaPET1CZHyq9epH2e+rqBHxrPwC79RxVDpEylaI6gpIqfj+i/kmQ+B2qsohIUY8poC051TVvEGhb3b7IVm7NwpzdfGqtdiORhWGy4sJTEq0FdN4N4BL7LGIYu4LW0IC20KWA7cDnkBI019r4VmYZg9kySpg2weCgUMvrlQ6EkiD5fOvXt8ScSuDsU4ohRBiIaUf+isPJFlKJ6dF8plTNpYBVpbNpCGmLdadBPQHU/+eZqzeYhdNRapWtb+hWc+qf3QdZPU+4V5BeO8Tlf3mMOJUTAy5Rr5BNHOOcSIQe3vFPJA17a3QZ/0ipc0Vqz1tw+w6y3b3tqm4LhCQy+0lZJOnPX31JxPD3BuHlDriWVOL7VTKSVurPQDciAEidI868Rc8XOXCktsFLF8kKCnQ5m7MRHdEkpMGNdRJjWs+3t7HESolHbPL0Uv1orUVdToT8d6Sko9Ka24buK8eYjfNuLwhDOHtgyXHIceI18MqZ9/nXkRfKfxJm6x967xNpsyoF4gjTkTtsNq9AcJRbM9i+SpvNmOXMPiYNDbw3C84i07UzMfaOWfcUVPktjeNpEeIWMBNvbLwFD4eUguOodWolIggIg8yZ1HQdaCzxLiuFPKsLHFXuxaIQjRBCYMGExHtZuZmJ51i4si4trwPhxWdxX3SgJIggQmN4kbVXssNuGFrWtK1HKkjunXMJH8vORypSddQkr4z37XEuPIMqxVxU8lMNH/ALaC5xDxKhRUxirrmsZVtNn4DJFZ9u+XEoJQoaagih3GJpSrKEq6HSsllyHU8eLUPccScSrSVPYlcJTOUBCUJT+gqg1ZcQXMLw4XZadJIKFdmlZ8DoDtVcvqdSuWipRHtLkn9a9ZgGOW6LK2tnGy1cW4IKuzAS5PUCARGmoJ8a2hJvrZhKCukeNxXA8XtSXcRZcbEx2xIUJ6Zh9azvUsplb8xrqmfnXXrrGmU22sHtCUllsKdSdP3gkAedc5xvsHrztLazTaJy99CFaKPUDl5CnJ/jEoNe0AZuVFaFKbaIA0LjYhXuijjEr65dKGnQESBCUwkCrnqDQw9TjC0rWUc1yQSN461Qsiu2QpIaBK1DMSdq59m/RtprVjXty6yYQ85m56J1/Sf1o3Dd801j1i7f8AZFgXCFLW6gHKJGu2moGtUr5XaPqIiAY3qqYSCCdfMVcJMyyJXw7ta8Z4C892Kb5vOkxKjAnzrbC7e6bzAtupO2xB8q+aAy24ZI7wOhBgitrBsbxfB1zY3py/sO6prpWVfZjqeh9K1/h1ljCcMs8JsUuhpLrz6mO93iYAiOknzrK4S4LvOJmF3Lb7LLCHC2pbkkyADonyPWsvibFl41iKcQvWeyuux7JakiUKAJg6HQwSPcK1uF+MbrAbZNvYXdi5ayXFNulIzE7nNMil/MnbB2ivxpwS5g9stFk+u4Sdw4gI18IJrm4SUXTYIIOeCOYrv+J+kPhu4wodsjt7lxPfZaIhJ6Z1QI8priuNLtH8YYds0qQl5xJU2oghCpjQjQ6RVVFPgNtrp5y4cU8+46v2lqk1EIUQCIg/vCk4NT+9yp0gAeyk+YrVEFz7Vd0zoC4O6lSR7zTjFFlU9mAPOs6KaYqfHH8DZmuMRVyB/wD1RE4irYqUmf3jFZSDIqTh7h91Q8aLT4aX2itScoUuBMDOYpjerTquVDkCZrMCopLUY3oWNBZo+uoP9yn3aVMYpcNmWrh9vwS6oVkhVOFeNPxRFuzSViDzr4ddddccH5lOEn41dOMvrShBUvKkEDvxuf6+NYiDVhH7R2FTKKBNmyMUcjQLn+M1et1B5IzOhBj2SSSaw7dJcVAMJGpPStK2XBmsJ0vRtDvs0koSUrIfACRI0MK8KqdsZzJnNMampqX3BVdSoV571Kf6XJL6RdDrjrSlNq725TQ+xCklalpAI700Btam1SCY6UR4haUwdBMx1qW6fCqi10gUe0GymYkHbNVYF11Sg2kzzE0Q6HUxzB5e+ol1xMqRlzT7yaEw1TAO270GUpHPvEVTVLau83r1jQ1dW8o6Ob+IqTYzp11HSmp17G4JlIOgN5gkEwSRUw8CPZFNdoDbwAAHd5VWaMLcjqPlWqpoxaplvtZIhOvgKPlMTA03MVVtlffAHoauuKysT+0azk2maQgmugHFLS0og5iIOv61mvqUV5vzJAg+/wD2rQdJWw91CCflWcUrceyNgqKtgBMgCflW2J2jLMqZVVqrxNPOXQ1NTZKpiIOoNQIzLUfGuhGAGnpqVUIkkwam5tr0qSWPukrSZMaioOzl1EaVJov+RGZOnOmUdKO0ErQvN1EGgLTBjpQnboTVKyM043qNON6ogMgwf0qzaJLzmXkNz0FUwJEATPKtVpCmWgge2R3z9KyyOkaQVhypOiEghCevPxo7a9dKqIBgaGjNkg6iuZo26XArWmXqcwIkUIE9KfUnapoZIvBO41POJpxcp2IifGoZFE+yacMkgzoKToasK4nQFNRUMwzD2tj/ADqOdLKQCqZNOJGo1SefhUmkWR7UZe8JNQH4agPOpOojVNDB0ikUVr10KKVTrl+tUkO/eOHqRRLsFJI6TFU0KlavdXZjiqOab6aNk5muUjzq5cL7yADMCs6yKRcIynrRHFKUokTHlWc4f0awf8h0d9paf2kK+VBwVShf2igf7zKfeCKkwFmBG4I+Ip+Gyn7QCFax3k+YB/nV4lSZlm+h8VbyuOBH5jJrLfCkOqGYbzv11+teixdCS6mIzbmsm9te2eC29soGlaJnOdKxH0bcK4dfOWd1iuMJdQsJ0YbIMgHTToZ/Tegp9H/B6w2pvF8aUlwgJPqyBMkgRI11B26Gu9r/AB0/1yphy8h9a1A4kx6POFE4hbWCMZxYu3AR2Z7BESoJIB0kaKHhvzBikzwTwfeW4fexfFrbQqyraaOgSFbiRsQPPTfSu9j8dXkn61BP0/7qVIdnDGuA+DwEoGN4uFqPseromQCY23gH4eIkjfo24RuGkOt45ipS52mSbdCZyAFW46Ef0DXUL/8A964P/wDXufkivQj8nmadCs4I1wBwgsL7TFsZZUgd5DrDYIM5SD4gyD5eUktPR1whePqt7bGsWXcpQtYaLDaScqcxEkQDHWu7Hb4/Sk1+IPM/WgDhlr6P+EU5FuYxiyHpADKmW1KCpAgQIME8vParNvwTwm7dJthjGLh5R/PboEeJMQANzOwrtSvxP830FCvP+Uc/w1f9JqXFP2NSa9HIXOAOH0N4iRe4o47YvpZUykMlbhUpKQUjpKhvrQRwnwiO6MXxQqSoIWjsW5Qeh05c+VdsT+KfM/MVBW3x+dLxx/B7M4+7wfwq06GTjGJlwtocCRbo1SpOYRproRp/vTf2O4ZClIGKYsHksrdLfq6AYSnMRMRMePzrsXNFRT7B/wAM/IUeOP4G8v04+rhLhQNsrVj2JJQ8FqQVMIEhKik8tNRQX+E+FksMPHFcXWh9DimiLdAzZNxBGnvrtB3PmaS/ab99Hjj+BvL9OJp4S4ReTCsYxZMLCFTbI7qjyJAij3/BHDmEvqt3cUxRRhRCwlkIICEr0UdNc4A9/ITXZVbny+tDb/DR/Cn5Gjxx/A3kccRwhw0bNNwvE8WbSsqASppokABJJ08FiRuDIOoNGs+AeGLy69UaxnEk3GVaghbTaT3DChtvPLfQ119zYef1NDe/FZ/x/oaPHD8H5Jfpw1HCHBt3bpfdxnF7cKKYSthsq1G8AbAyD4inT6P+DC32iMdxdW8pTbIzAATJGWYj413Ue2P4R8zU07HyqkkiW2zhzvo34ct7m4at8Txl923jOG2WvaK0oCdRuSr4CeYkjHAHCz1y3bLxrF2n3FqRlXbogFJIVqBEAgiu4H+88/oKgfxf830NGqHszhtvwdwkE2zhxfF2kvGAXGGwEKJAhWm+oPlT3Ho64Ww3EXLd7GcYbU0T96llspV3UHukDX8RNdsu/wDlnv4VfKpD8JPvpKKQnJv2cUe4T4UccLauIMUWQpaS+LZsiUxOsa7yI3jqROvhvokwm+tQ/bY1igRmKYWw2kggwZBFdTTsnzH0q0z+GKdIR//Z"/>
          <p:cNvSpPr>
            <a:spLocks noChangeAspect="1" noChangeArrowheads="1"/>
          </p:cNvSpPr>
          <p:nvPr/>
        </p:nvSpPr>
        <p:spPr bwMode="auto">
          <a:xfrm>
            <a:off x="155575" y="-898525"/>
            <a:ext cx="2438400" cy="1876425"/>
          </a:xfrm>
          <a:prstGeom prst="rect">
            <a:avLst/>
          </a:prstGeom>
          <a:noFill/>
        </p:spPr>
        <p:txBody>
          <a:bodyPr vert="horz" wrap="square" lIns="91440" tIns="45720" rIns="91440" bIns="45720" numCol="1" anchor="t" anchorCtr="0" compatLnSpc="1">
            <a:prstTxWarp prst="textNoShape">
              <a:avLst/>
            </a:prstTxWarp>
          </a:bodyPr>
          <a:lstStyle/>
          <a:p>
            <a:endParaRPr lang="es-PA"/>
          </a:p>
        </p:txBody>
      </p:sp>
      <p:pic>
        <p:nvPicPr>
          <p:cNvPr id="38918" name="Picture 6" descr="http://t3.gstatic.com/images?q=tbn:ANd9GcRfck61Ed_3UrC_tHd_5Rm886VRIaehGg8TyxZ4wAXt9DkhEDE&amp;t=1&amp;usg=__Ds-4Oq7zB5JhnQnB_q0Y8DwwNAM="/>
          <p:cNvPicPr>
            <a:picLocks noChangeAspect="1" noChangeArrowheads="1"/>
          </p:cNvPicPr>
          <p:nvPr/>
        </p:nvPicPr>
        <p:blipFill>
          <a:blip r:embed="rId2" cstate="print"/>
          <a:srcRect b="4569"/>
          <a:stretch>
            <a:fillRect/>
          </a:stretch>
        </p:blipFill>
        <p:spPr bwMode="auto">
          <a:xfrm>
            <a:off x="4716016" y="1556792"/>
            <a:ext cx="4000279" cy="4608512"/>
          </a:xfrm>
          <a:prstGeom prst="ellipse">
            <a:avLst/>
          </a:prstGeom>
          <a:ln>
            <a:noFill/>
          </a:ln>
          <a:effectLst>
            <a:softEdge rad="112500"/>
          </a:effectLst>
        </p:spPr>
      </p:pic>
    </p:spTree>
  </p:cSld>
  <p:clrMapOvr>
    <a:masterClrMapping/>
  </p:clrMapOvr>
  <p:transition spd="slow">
    <p:split dir="in"/>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7 Marcador de contenido"/>
          <p:cNvGraphicFramePr>
            <a:graphicFrameLocks noGrp="1"/>
          </p:cNvGraphicFramePr>
          <p:nvPr>
            <p:ph idx="1"/>
          </p:nvPr>
        </p:nvGraphicFramePr>
        <p:xfrm>
          <a:off x="457200" y="1447800"/>
          <a:ext cx="8229600" cy="46783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1 Título"/>
          <p:cNvSpPr txBox="1">
            <a:spLocks/>
          </p:cNvSpPr>
          <p:nvPr/>
        </p:nvSpPr>
        <p:spPr bwMode="auto">
          <a:xfrm>
            <a:off x="-612576" y="332656"/>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s-ES" sz="2800" b="1" kern="0" dirty="0" smtClean="0">
                <a:solidFill>
                  <a:schemeClr val="bg1"/>
                </a:solidFill>
                <a:latin typeface="+mj-lt"/>
                <a:ea typeface="+mj-ea"/>
                <a:cs typeface="+mj-cs"/>
              </a:rPr>
              <a:t>6. USO CRISTIANO</a:t>
            </a:r>
          </a:p>
        </p:txBody>
      </p:sp>
    </p:spTree>
  </p:cSld>
  <p:clrMapOvr>
    <a:masterClrMapping/>
  </p:clrMapOvr>
  <p:transition spd="slow">
    <p:spli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Marcador de contenido"/>
          <p:cNvGraphicFramePr>
            <a:graphicFrameLocks noGrp="1"/>
          </p:cNvGraphicFramePr>
          <p:nvPr>
            <p:ph idx="1"/>
          </p:nvPr>
        </p:nvGraphicFramePr>
        <p:xfrm>
          <a:off x="457200" y="1447800"/>
          <a:ext cx="8229600" cy="46783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1 Título"/>
          <p:cNvSpPr txBox="1">
            <a:spLocks/>
          </p:cNvSpPr>
          <p:nvPr/>
        </p:nvSpPr>
        <p:spPr bwMode="auto">
          <a:xfrm>
            <a:off x="-612576" y="332656"/>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s-ES" sz="2800" b="1" kern="0" dirty="0" smtClean="0">
                <a:solidFill>
                  <a:schemeClr val="bg1"/>
                </a:solidFill>
                <a:latin typeface="+mj-lt"/>
                <a:ea typeface="+mj-ea"/>
                <a:cs typeface="+mj-cs"/>
              </a:rPr>
              <a:t>6. USO CRISTIANO</a:t>
            </a:r>
          </a:p>
        </p:txBody>
      </p:sp>
    </p:spTree>
  </p:cSld>
  <p:clrMapOvr>
    <a:masterClrMapping/>
  </p:clrMapOvr>
  <p:transition spd="slow">
    <p:split orient="vert" dir="in"/>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Marcador de contenido"/>
          <p:cNvGraphicFramePr>
            <a:graphicFrameLocks noGrp="1"/>
          </p:cNvGraphicFramePr>
          <p:nvPr>
            <p:ph idx="1"/>
          </p:nvPr>
        </p:nvGraphicFramePr>
        <p:xfrm>
          <a:off x="457200" y="1447800"/>
          <a:ext cx="8229600" cy="46783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1 Título"/>
          <p:cNvSpPr txBox="1">
            <a:spLocks/>
          </p:cNvSpPr>
          <p:nvPr/>
        </p:nvSpPr>
        <p:spPr bwMode="auto">
          <a:xfrm>
            <a:off x="-612576" y="332656"/>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s-ES" sz="2800" b="1" kern="0" dirty="0" smtClean="0">
                <a:solidFill>
                  <a:schemeClr val="bg1"/>
                </a:solidFill>
                <a:latin typeface="+mj-lt"/>
                <a:ea typeface="+mj-ea"/>
                <a:cs typeface="+mj-cs"/>
              </a:rPr>
              <a:t>6. USO CRISTIANO</a:t>
            </a:r>
          </a:p>
        </p:txBody>
      </p:sp>
    </p:spTree>
  </p:cSld>
  <p:clrMapOvr>
    <a:masterClrMapping/>
  </p:clrMapOvr>
  <p:transition spd="slow">
    <p:strips dir="l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bwMode="auto">
          <a:xfrm>
            <a:off x="-612576" y="332656"/>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s-ES" sz="2800" b="1" kern="0" dirty="0" smtClean="0">
                <a:solidFill>
                  <a:schemeClr val="bg1"/>
                </a:solidFill>
                <a:latin typeface="+mj-lt"/>
                <a:ea typeface="+mj-ea"/>
                <a:cs typeface="+mj-cs"/>
              </a:rPr>
              <a:t>6. USO CRISTIANO</a:t>
            </a:r>
          </a:p>
        </p:txBody>
      </p:sp>
      <p:sp>
        <p:nvSpPr>
          <p:cNvPr id="8" name="7 Marcador de contenido"/>
          <p:cNvSpPr>
            <a:spLocks noGrp="1"/>
          </p:cNvSpPr>
          <p:nvPr>
            <p:ph sz="half" idx="1"/>
          </p:nvPr>
        </p:nvSpPr>
        <p:spPr>
          <a:xfrm>
            <a:off x="539552" y="1447800"/>
            <a:ext cx="3956248" cy="4678363"/>
          </a:xfrm>
        </p:spPr>
        <p:style>
          <a:lnRef idx="2">
            <a:schemeClr val="accent4"/>
          </a:lnRef>
          <a:fillRef idx="1">
            <a:schemeClr val="lt1"/>
          </a:fillRef>
          <a:effectRef idx="0">
            <a:schemeClr val="accent4"/>
          </a:effectRef>
          <a:fontRef idx="minor">
            <a:schemeClr val="dk1"/>
          </a:fontRef>
        </p:style>
        <p:txBody>
          <a:bodyPr/>
          <a:lstStyle/>
          <a:p>
            <a:pPr algn="ctr">
              <a:buNone/>
            </a:pPr>
            <a:r>
              <a:rPr lang="es-PA" sz="3600" dirty="0" smtClean="0"/>
              <a:t>Con esa intención nos narra la verdad sincera acerca de Jesucristo, de sus palabras y de sus hechos (</a:t>
            </a:r>
            <a:r>
              <a:rPr lang="es-PA" sz="3600" dirty="0" err="1" smtClean="0"/>
              <a:t>DV</a:t>
            </a:r>
            <a:r>
              <a:rPr lang="es-PA" sz="3600" dirty="0" smtClean="0"/>
              <a:t> 19).</a:t>
            </a:r>
          </a:p>
          <a:p>
            <a:pPr>
              <a:buNone/>
            </a:pPr>
            <a:endParaRPr lang="es-PA" dirty="0" smtClean="0"/>
          </a:p>
          <a:p>
            <a:endParaRPr lang="es-PA" dirty="0"/>
          </a:p>
        </p:txBody>
      </p:sp>
      <p:sp>
        <p:nvSpPr>
          <p:cNvPr id="2050" name="AutoShape 2" descr="data:image/jpg;base64,/9j/4AAQSkZJRgABAQAAAQABAAD/2wBDAAkGBwgHBgkIBwgKCgkLDRYPDQwMDRsUFRAWIB0iIiAdHx8kKDQsJCYxJx8fLT0tMTU3Ojo6Iys/RD84QzQ5Ojf/2wBDAQoKCg0MDRoPDxo3JR8lNzc3Nzc3Nzc3Nzc3Nzc3Nzc3Nzc3Nzc3Nzc3Nzc3Nzc3Nzc3Nzc3Nzc3Nzc3Nzc3Nzf/wAARCADJAIsDASIAAhEBAxEB/8QAHAAAAgMBAQEBAAAAAAAAAAAABQYDBAcCAAEI/8QAQBAAAgEDAwEGAwUGBAUFAQAAAQIDAAQRBRIhMQYTIkFRYXGBkRQyQqGxByNSwdHwFTOS4RY0Q2JyJFNUgqPx/8QAGgEAAgMBAQAAAAAAAAAAAAAAAwQAAgUBBv/EAC0RAAICAgIBAwMDBAMBAAAAAAECAAMEERIhMQUTQRQiUWGBkTJSobEVQtHw/9oADAMBAAIRAxEAPwDTGGP9q5zk4CsT7iupVPiHPpU1skjbsAnyxTG/mZ0rLEJG6fTmrKRBFK5GfPnrVuO3Crg8Hzx1qCcSJMFhCqgH3j50Mvs6l/b49zhbYFTu8J+PFQTKkMbO7+FPvEnAFdX93BZ7e/lUSMPChPib4DqazTtRrOpanI0SyfZLVScPNlNwH8Kdc/H8utUe7iNy4q5dSftT247iYwac6oo4aQoWZ+nT0B9eKUvt2u3cn2qa7vLe26GV22jPx+vma60aO1mvVg02BryYnLXEoBQHGSefTBP86YNbh0zTUWfXNRjkmK4wTvYMOcKg4Hl9ayL8ywt0N/8A34j9eOoETp9bkglPeTz9f80SBgx9+K+Jrt5bXTTQX8qvyFKNgn6HDV6+1G11GeQ6ZaM5wSC+0k4/7emaAvC9y3eRQiGVWGUTgDPnjy5+VOU5Dkfd1Btjj4jTqPanVr20H226uO5BG1UAVSceeOvSqsPanV08C3Mr+iMA3GPLIrq002IJF9pXcY4mKJ13MDyAD7Y5zgehpav5BvwiwRY4Hdksfmx60VMov4lHxwvUedH7b6tBdpFOwcHjbImKf9J7V2d8gS7QQy9Mk5VvTny+dYXaPfSIm9mmtgf4x4PmelHLHUpLGeJ5XcgjhiPyPsaZrvDHi0DZRobE2u9jWSL9w6r65zhh8aEvZuNxVehxkefwr72b1K01C0VYZApwBt64o4IEWHcrlueR6GtBLfbGpl20hzFdoW3EFiCPUVoXZtSmh2inqFP6mlq4tVMyNtyPOm3Sl26fCDxgH9TVcu0Mo1LYNHB2M93Cv94Dk811BGIy5HQV6RsYUHHnmq00oJKocluMis0AnqafQO59nuG57rlR5+pqve3iQxd7NIIlA6kcnjy/WpJsFtoB2xqSwA/L4k/zpT1zUYrf/OYSXLHaikeBD5fH+/kO6wVpuWrUs3cB9rO0txHC0Gl2MveOmftMi5YqSRnJ6DjywKzIwTalciO4vO9uJDhznEcYz5+ZPsPzp01mQXsTLLd9za7izjd+9nPPJ9Mcj0pTaMSGFYf3VmTgAHxOoPJPNZtd5fsxz29dCEIob8KtrptzHZWqgByhGHb+Jj5t6AeXFDrpba3ldreE3sq/5k8/JJ9AP7NH9M0efV5kht27u0Q4wnBJHU58hTHeaRa6PZOWCIkafhXknHTNJ2Zqo3Hyfx/7Gko5Dczq207Vb1t0cSo48QXJVseXTpR3Suzss7w3E4f7QOW3nI6+frTT2YsFuI3kkyFPikJ5Lei/AUzLZI6MVwoVeBilcj1GzkUSHSlB5meatolykYEXIXJSRPvR8f3mk5+z08cqtOVjgZgrSN0XPma3OTTtqqxHB5oLqthG6SI6qVdSpBHXNUx/U7KvtYTtmOjjYmW2VpJo+purKHAABGQNy+oHQg1ZvbeKJJLm2UPbj78RGSmeuB6VWvbKSSGVw5Itn7tHz+DJA+lR211cQL3N8paCQbS3ng9efStztiGB7iPa9EdS/wBktZ/w2/Vkdu5B5bHQfxY9PWtrsbhZ7ZLmM5jlUcdcGvz7HEbC9jBKyKzAqR+Ie9bD+zm9SW3m03JyiCWEH8Sf7dPka2KLdrMq+obJEcIIUKuWHUcc0bscfZY/gf1oPCdhIx50WtWUQKB05/Wu2EmVp6lUzCSQem3irFtEgcucZPC8UKgYoysPLpV1ZGKHHB/nVHXUvWQe5DrN3tHcpjB6nNY/2s1ZF1WW3tZBLMVxICeI1H8R9T/D/Wnbtdqy6dC0UEirezK21j1VAMs39Pf4VjctnNPMtlZscP4riY8+L0yfOkskL/SY1RsnYkWqa0JndNzyFgAZGY5cDAwR6V1a3YltlSNDHEJcyNguEGfuqR8M8/Gq0sVvpcxjCx3bkcmUcK3tj/cUx9lYZro/ZrGwWeVYmcWzfdOQPfI6g8mgOESvaiMDZbRjlomsaRYaWqxXCbyuDgjP9+1A9X1WbXNRhtLblNwO3rwPX+f0r0XY6/mmMt+lnp8Y/wChCmX+GT0+tMenabbWK4hHjPBY9ceQrAt9jHcuDyb/AFNBOTD9IR0uKKytEgQ5bz5q9HJ78VQRAGGOlTb8H2rKLknZhtdy/NMzIOeAMUJvpGlt3jTCyNwsh/D71YMx6ZqCRC33jgVDYd7lgsV7/SoG097WHKoilVwcnHmT6knmlVYMWMmnXyeKPmOYDhD6H2NaQ8ShmPUmlnXGigcM4UCUGLkdTjjNa+HlMx4QN9Q1sTPQzl2t5UJkRhtJ/D6j+/Sn7sJdMl2vd7XntyZEwcMBxuX3z6fOkq9UR3kuACsiAjb+Egf7GjfZxHuZ0Mcz2uoswkhlJ8Mw6AHPQ+/Tyr1NDf5mJaNTdYJkuHSVEwkv3ST1/v0opaDECj3P60q9mrt57URXKCK7XxMinOPL64FNUBzEOg6+fvTLRNR2YJSUJEjEZOelEZdsUJYnoOvrQxV27fPBzivajdlbYkJvb+E+dWddnqdRwomQ9t5LmXUtUnbLkFbWPHRAy8/nmqdmgjtlstPTe23a7JwQSM5Jov2rW4Sdn7uFs4Lose4AjoCT5+XWgVtcXs1q/wBqkTTdLXmV4gBJL/2rgZJ5rLyVZzpuo/QwUdQZ9ntDqZSTdK6sq7j90tnnPyp//Y5LHPq2q3RRQABtbH3V6f0+tZbdSMJX7qEwp9yJWHIXzz74/Wta/YpYmLRtSvCn3nESgjrwCaFkLxqJMIh2dS12mt9V1x2vlv4LLTxkDceev69P6UmnfExih7VQmUcKrnhv5076haW96dkpYiLJEbco7ZBwy+Y8v/5QV+ztnJcm8mtBE5ZyqwABQG8sY5xzj0zWXXdSwPJtftv/AHHCjrriP8ytp2o6xHIsFy1rOigHerYbn1pnim75RjJ4z0oebeFrtp4ou5jxgRgDBPt6fDpROPMAUKB4lCDA+ZrNyuDNtQP2jabA7lHUL97WMmOPvWzjaPKhb6nrVy+2JLa2XyeVgePhRg2iTwzFwe9DE8Z5+nlQXVOytnqUELhGjlSMh3ZshmyDkDBx5jFGxEoPT6H6mVuLgdSld2HakM0i30UgxwsZUjr0+FVZbqa6t5bS/jCzogcMo6+4+YonFoP2YwiwEtu6OxeQO210PRSp9OeTg13rNkDH3iqVeNCAw+FOe5Wrhej+oGoEKxUn/czKM96/LgOWC5byz50c0HU0tbiKy1PciRuRHKD/AJZ6YPtmhdjNHDcKksZdQWJ45OcYP0olqqxTJDeW3iDPtlAGPEOh9uD+nrW6G0w6mYV2pmyaDMryLHM2bhU52/8AUXyPlyCcfA02RN+7HU/Os77IyjU7OB0Zmurcgq7nJdPME+vUfSn22ctAhbrjnNPnTAETO7ViDIVTcwC9fKor5EjiaZmHhBGKtwqA5Y9cdPSqGqp32yFuELZ4PUjmrcjvqV4jXcybtFeNcXxZx/6ZCznwjDY6t8Rj+VR6XYm7P2u+f97nFrEw4iz54/iA5J9SKu6jpsl32iisdng2hnZumxTuP1OPpVK41IW8MtwoBZyYohjpnJJ/Tn1xWLkczsj5mvUQBqBtVsYb3U47aBzHFH4S5559c+fnWq/spkWDSrrT3Zv3U5K7uMjA/nWW6PbRzmWZLjE0fK4/ESOSfP2o72c1q40bXkheZGEke5wOAGJJIP5D5UK0ErwHxLoN9x21SJrW/kWY43EkN681zHEJUxnjqKKXbx6tZrID4gBznJGapQW5hOBnBGM15u7WzqaanruQSpgeBfunJPrV2YAQQKQM785+VeW0iMqpK5VWUnJHX2q7qaxD7IGMYiAZisfQDyFVVftJM4X7AgVVPelU869cHDZPnXyQPDdjxAqxGFB5BNR3aZmZsLuVvkaoB2NwhMtWzAqckEZ5z5UF1uUNbT7uRtOAPIYq0bklSF4pZ7S6gyW7JGRuJ8XsM0zjUlrBqUdgFO4jYDaiFjO0u+AQfu5OKt6PKP8AEdk4zC8gVwemc9Pr/OqzQNb3NpLKGLSSZBzweQOld26ubpCFYo11wRxnBH9RXsEPgTDf5mp9jrE6bqr26bmgzujPscj59K0JRx4TgUu6LaiJbWZxtYIefbAHP50xLyoI6exp7jpRqIF9sdzlThs18vI0MJdgN2CFr6tR6lIRCAo9MmuHzID1FS7twuuCUKCRb4b1wev5qKyXWp5ZL2K0h2jqAAfMk5P5Vs+rwSGSKeJ0WSMcKfxA9QfzrJe0+mpp+om9J3xruxGeufw5+ZrO7BKsJogA6YQNdyfZ75TaPs2RqOPxYHOa7gvJLq+illmLSE43cD9KHW5Zp1kc5O4uSPhXyCUpklQSPTPXNFCiQsdzWOyeq70e3diBHhSG4wRnimWS7jhTvHYKPc1lWhXysspjPd4wDuOQP7xmiOo3+oajPHa2wLooHA4LH+815/IwC1p10JpJeOG/mMXaDtfp4hMUYMzBTyG24+dAbPtwXVBdRO0iqFWQt1HqeDz70P8A+GXcsbuR0c8MpjbKjPFEE0KwSFj9rXJUgjbg9ferirErXie5NXsdjqSad2rtzqDPdIRJJgoWGdg5wPbyPzpmj1GG7HeQsCPMZ8qSLns3A5Zob7L7QACpByOntVVXutImVzl1L58SkZ9TUtxaLu6z3+JZXsT+sdRyml2ScsAuTz7f2R9aSe0UrXFzhcYP3st19DRHWNRl+xLLGfGQCAP79KWdQdZJC6OwRtpwGBJOBn9fzpjBxyp5GAyLQRoThrwyXAfhivhUHouOmPpTFpdiZLvTbBM73kV2IOcjJ/3+gpUkH787N20gEZ86079nVvFc6zJdSjxRQKEHGByP6mthE2wmbY/FSZpdyqwWZjQAYXHyqxbFhbx5PO0VBhrhHBAKsCAfWrCqERV9ABTpbiNTO4kmeFcXfMPD7MclvSpghHUEVMIhtOQTml7b1qHIw6Vl+hEnXzdSR4sZ9uVypYef8xWR9rLW9tHiW8mE7vliyvubPuPKt91jS5r5P3c3csFID7FYgHrgHigVv2L0qwja7lEt1csvinlbJ9B0wAKRbJqc8h/EfStlXTTDFtpLeMvco0eQRgjGfL+tXLO1WS3eVQW5G4Y6gfpRft3Yz/bRM8PcW8nhhTJLSAdSB7Z5PTPSj/YvQY7nSIEuBxcBiQarlXe1XyMNRX7jERBjgaLquS7bQN3l/f60a7O6iYdUgOd0YAwMcjzP6mq3abR7zTNQlj6xIcqenBJI+lCYblol37PCMYbHJ4wR9RUIW6rr5nBut+5uon76ASJ4wBkHBJFLUvaWye6AktwZASMFAPqP76UB7P8Aa+a3TupijS4wv556ULW4M+rPcXcmIg5fcOCoB/SsWr04qzB48ckaHGaCJPtUAeNVVWGVI6ml3tKImjWHbmUKeSegPFeu+11uLMC3QZ2sqDdzx+nHNK+o3r3DYWY7wA3eE5DKR0PvzRMTDsD7I0JLr1KaEgvLzZEUiYsuzu/fHr8fKqixJLEZCRGq84POKr5Z1Zy27c/AX6n+VdFywPBw79Oox5VvKnEdTLZtmEYbFTpD3TjM7uO6GceBR4j9SB8a1LsLpEkFiLot4LiIL6FGQ4+hyfoKVezfZ8XdrBFLgTXS94WLHhAfujy88+3JrXo7dYrdLeIAKoAAA4ApqsaO4na3WpNENsca4wcDNTYrlRg8mu/pVmI3AiTmLxAjmpgMdK8vU+9fQea86172LxYzXWtVOxIpV3cN0qJ7eFzukTeduME8VakAIqEilwxQ7ELoMNGLeqdj7PVNYivLg74kKkxnJ3Y6AH8I9cVzNax214FgUIqOcAcDnk0zLxgCg1xbNLcyFQeWJquXa9tYELQAhMVe2WjR6jGJU/zEXoPxCsc1nTJYr9gpwu3OD5HzA/Wv0Dc2lwj7pB4COM+dLuqaHbXSSBIUO8gkkflQcTObGPGwdQtlK2jYPcxnfJbNHJEzDuz4cgDk1C1y5ZkyeeDx1rQ73sV3vfAEY3FlAY5+nkaH3PYG8tLMn7NmQjhyeR5/KtpM/Hcee4m+PYsTV3N4QT4vIeeK6jkfbJHErkuOSF6CmLSOy94NS2yoTEFJB3Y3Nxx7Uy6T2STT2F1MVZ2GBGBwp8z86tdnU1js7nEx3aKdhoLx24u7xCImU7AfxHHh6eVDrMIJITMW2uSc59eDxWidrIZINIl7tlBVc9PUhcY+dBbzstNBcWdnJGO9ayRpOPus5P5gbvyq+Dab15n5gstRUQojdou+5/4akjjKslwwKLwBGYiT5+oH0HrWiCMg9etCOzmjLaw28kyASRQ7U9ATjP5ACjrgCiZGcEbgpgKsUsNmRGMjkYr5tJ55+lT5GMc12salRk80OvOGvuM6+Lo9Tsnkiu1xioiDuOAa+7XPQHNZIQ7jxA1PG5gaYwCVDMBnZuGceuOuK+kUnXN9a2Xbi3jljlinKsiu/AZXAIYewKlfnTdHIJkWSNwysMqwOQRUNbHz5k8TsL6dajgi2sxPrUg3DqK8WIPIIrgrYeZOUG6xE87KEOAF5oWmmzLHllAz70yFNxBHJHUVDeMqqNxI68etL24wbbMIeu0gBRFaaAwyAnqDU80y/ZdshBBHnUc7tIzMc4z9K4Ee5V44+FIe0xP2+IwWHzBtrZbZmkPVjnGMGrUyb5I0A5z0omkA2bjjgdTVW2tna7MjjKjoc02cNyOUH9SpMsWOjQahdMbmMSJHhtrAYJzkfTFE30JG1KS+mALnhR5YAAFWtDbdFLz0f1z5USlG4fewPOtOlmqTSxK3Tt90qA4XA4FRtyalaPHQ5965C5OMUsQ2+4VSAJwM1KrgAA4+ldiAnpmuvs59T9KnBpUupmR3N7eRXk6xXM8aiZ1wJDx4jVfUdbm0uOPv7meSWQEpDHKxZh69eB70em7Oy/4pLJvb/mGZlCHABJwcnFZx2q/xPSdWMl332J/FHKedyg449B7V7W/LQKPaAJnncfFdnPuEy9pOvXd/2hjF7GI8rsCsxZjn1JPkceleh1DWXd0tb94UIO2IZwB1xg0IikhluLS/gOJFlG/DZz6Z/vzqzq00unai07qFWQbgF4C5PB+lYBZ/dLg6Jm2K04BT4hm31TtDCp+1SSyxAAeCUoR+oqVe0PeydzJqVxbtIwG26JXr55GRiqFjr8MoAEqdOmamvGtLpCsqRN5HPBFFq9SyK2+8b/aCswabB9ux+8ZrfRtZuBmC9gkjP3ZFul2yf+OTzV+x0bX0y63VuVA5H2gNnp6cfWs5t1msZN+mXTxDOTE/iUn4Uf0/WEDj7VE1tKNjK9qyopzwQQRgjoefWmm9RssBHEfxAr6eiHYJ/maJo1q5njl1GSIRx5AjVss7e/ljzr5cbp9RykJgiYcBiMMRnkHoeB0oNLqS6WYr5Hd9MvMcGPPcyZGQeeDkfkRV+XWLDSbsQs0jCYBxCke9ZA3TzwPLHFZhcMfAjXHQ8zvWJlgtmPBAIHi6HJx5GobC+jW3QSnuwV3bVGT08zXWoaCbuVZo5WtrhwG7qUudntj1qW103UIQI5r+EqOOUJLe5yadRKfZ0T3FC1nueOoE1++uknjNlLMiMPFtbaM+VB5dU1QZR5bjPQq0h4/On+SxZt6zTxmLbj90irknHqD71BLoFvKGZRGpzxkJk+XHHNP4+dRUgQruKXYttjFlbURF1fUQgQT3CgnBG88V5dT1FiQL2bOcf5xp5HZkH8aFQc7F2jNRXHZ+1GM70cA4BKgfpTA9TxR/1gvob/7olTXt+oDPPMwPI/eE18XUL0qMXFzj2lbFNh7OI25QIc/Ecfp5VUbQIAcR3Cleo2xjHwoozaGHQgmxbR8xwu5z3jrKokQMeG+Jpb7b6RD2o0tLeOBEmtzvjKcZB6r8+vxoreXn76eLAyHboM+ZqnIve5CSGPjoOfyrxQyGRiAd9z1gx1bsjUzbTuzSRwtGD1YkhhyG/sUZn7IPrmjhWmSGVh3SSFCwG0jrRS4keK5X7VHGFztJUYY++OtMEcgi05kj2/upiy/+LDP860q7K7dEeYlYLqiQ3iZPdfsl1m1HeWd9b3DDnCZQ9feqUWh9pLOcxX9jLtHG8Ju5yQBn5Vt0VzayoJHLLIB+HzrtbluFjYPk8blHJozkkdwVdhmQRaddRHEtu3uWUg17ULZ4ZrZk43goDg4DcEfnitmm1HZEEu0tgmed4AzSR2r1nQLuyuLWGOBbgA7JI12mNx0I9TmlCCr7BjYYsPEBQarLJoxjDF7R8rNGcEq20jIz0OPP1X35YdDc3dhaaoyLNf6YO7ePaMMuRtbA89vxpVsb2NLuO6hjAEyhZoto8WeePQg5+OKOwabOGmvtGlN3ZuphkhY7XiU9Qw9ATn1A9RVnTQ66nOt9x40ztWb3BbuwT9zDDBHT+nFWZ9Tl2oZlCoR5gDd71lsNxaRTTB3K3EbYaFS21wPx58j7/UUyadq0ssa7xmHABLuNy/Hrke4pRzaDonqHVEPxGZtQfIMQUjyOBXQuJHwXZD88UMljSaPwQKpP48/7V7T9OlTnvgyk8KF6fnSpsb+6F9tfOoTMwYeFunoc19LFiCkrjAzyPKvjWG6NlLBCw++MZFBZ9Ng75pFubLfEO7JlG4lwc7jnJHGPgRxUW0/MqQo+IcRo2yXmRwRz4ck1ypUDAAI9gams5LKZdqXMMzoMPsbIByQfzzVrZD5bfktDfKcHQMpwrPxFrVYLpbu7mExECytlm6LzS3c6/NbK1tMGKE7S8akMy+x/nXztbprXGragsN/fRb52YqxZo+v8NdaJp0dnExlu5JWIxtdSAcD0NFda0JYnfcZQMyjqAXl0OeYql9qEVywxmTLAezYOaauycbLFcxvdNOCFwM54xwf79aoT6eDcG4FvaySYwHZeQPTmr9kTCGaSKJWxj92B4h6UdMpFYECCsxWdSsq3vaOx0zUDbvI25VO5ljLFfkKEQ61fJI6/8RqzScqjQenTAxkUySNbzTySyWMZdx1zj4eVVjZWveLILSMOOhIzt+Fdf1DkZVPTwgg/TdsV291O9tJNnIlMjA8+n6cirjpb39nIsz28D7sjYOevqQeKllt4HUKLdEwANy8muIrVEmH7rKHqTg0q14bvcaFJUeIoajo8MSPBHITLG5aE7siSMjJHA67ufbP1h0/X7q2IIldHUYaUZBZRxhx1I61oTWVhPbGCZiB5YTpQ6Ts/bosqwuHWQePvI8s3zH60/Tmrw08VsxiTsRYvLu3vCsxtGWYYy4PhBPTPx9+fei3Z5Td3IgSyi+0AGTJuEUgZxlTjnPoDjFR3trax2vdo8sMiqVCyxuSw9ARxjr5j3pWWzlmO23ByOqlSOfLkcZptWS1IuwZDqaEt9cW0hEzyWrKfFDt2HrjOOh8uhGc1cl1G8tyGjmPdk8s+1QPbkZzSVaajf2VusTSzscg93LJnGOgAOR8iKt/bhC5nimt9zKN0M9vjDD5j9KWOIGPUJ7xXzGhNeuZJe7hlSYgZOwBiPkGruHW4jIDNJEjb9zMxPhOABzjC+XnSYdZ1DvFObJ/I/uwd35V9+039zcQvM8SqG8O8AAY/8uPqeKocDUsuQG6j/ZahYW6obUou8AEp4QeSfPA6k8+9Ef8AEB/GP9S/1pMg1i3RO+d1nnDbGDtngnrgHHwA9KKR6qiIFE91x/BDtHyBFJ2U6PiHUgiHtV0q5uNQnIt5ipclWCnFV30e7IwLKQ//AENPv4jXj1rRPp6FiSx7iq5bgaEzxtC1AjAtJR8q7GgageTZSbvXj+taAK8tQem1n5MhzbPxM/HZ7Uici0cfEj+tSjs/qX/xn/1L/Wn019qv/F1fkyfXWfgRDHZ3Us/8uf8AWv8AWpB2c1D8UH/6L/WnivjeVWHpdJ+TOHOs/AiUOzl//wCyP9Yrw7N3/mi/NxTrXyun0ykfmc+vsPwImt2avWXDRxEf9z5qnJ2FMjO/cRozjDFJduflitAXoa9VxgVDwTOfWWH8TPh2EmUKqra4HQkc/UDmq7/s4MpJmitmJOSe8b+laRXjVvpVX5Mqclz+JnI/ZywXaBaBfZcN9cZrz/s1MsIia6woJyrSs4+XpWi149agoX8n+ZBkP+n8RCs/2ei1ChJYE2jAKr/sMmikXZEJGqsYHIGNxXBP0ppXzr6etRsOt/O/5k+psHif/9k="/>
          <p:cNvSpPr>
            <a:spLocks noChangeAspect="1" noChangeArrowheads="1"/>
          </p:cNvSpPr>
          <p:nvPr/>
        </p:nvSpPr>
        <p:spPr bwMode="auto">
          <a:xfrm>
            <a:off x="155575" y="-677863"/>
            <a:ext cx="981075" cy="1419226"/>
          </a:xfrm>
          <a:prstGeom prst="rect">
            <a:avLst/>
          </a:prstGeom>
          <a:noFill/>
        </p:spPr>
        <p:txBody>
          <a:bodyPr vert="horz" wrap="square" lIns="91440" tIns="45720" rIns="91440" bIns="45720" numCol="1" anchor="t" anchorCtr="0" compatLnSpc="1">
            <a:prstTxWarp prst="textNoShape">
              <a:avLst/>
            </a:prstTxWarp>
          </a:bodyPr>
          <a:lstStyle/>
          <a:p>
            <a:endParaRPr lang="es-PA"/>
          </a:p>
        </p:txBody>
      </p:sp>
      <p:sp>
        <p:nvSpPr>
          <p:cNvPr id="2052" name="AutoShape 4" descr="data:image/jpg;base64,/9j/4AAQSkZJRgABAQAAAQABAAD/2wBDAAkGBwgHBgkIBwgKCgkLDRYPDQwMDRsUFRAWIB0iIiAdHx8kKDQsJCYxJx8fLT0tMTU3Ojo6Iys/RD84QzQ5Ojf/2wBDAQoKCg0MDRoPDxo3JR8lNzc3Nzc3Nzc3Nzc3Nzc3Nzc3Nzc3Nzc3Nzc3Nzc3Nzc3Nzc3Nzc3Nzc3Nzc3Nzc3Nzf/wAARCADJAIsDASIAAhEBAxEB/8QAHAAAAgMBAQEBAAAAAAAAAAAABQYDBAcCAAEI/8QAQBAAAgEDAwEGAwUGBAUFAQAAAQIDAAQRBRIhMQYTIkFRYXGBkRQyQqGxByNSwdHwFTOS4RY0Q2JyJFNUgqPx/8QAGgEAAgMBAQAAAAAAAAAAAAAAAwQAAgUBBv/EAC0RAAICAgIBAwMDBAMBAAAAAAECAAMEERIhMQUTQRQiUWGBkTJSobEVQtHw/9oADAMBAAIRAxEAPwDTGGP9q5zk4CsT7iupVPiHPpU1skjbsAnyxTG/mZ0rLEJG6fTmrKRBFK5GfPnrVuO3Crg8Hzx1qCcSJMFhCqgH3j50Mvs6l/b49zhbYFTu8J+PFQTKkMbO7+FPvEnAFdX93BZ7e/lUSMPChPib4DqazTtRrOpanI0SyfZLVScPNlNwH8Kdc/H8utUe7iNy4q5dSftT247iYwac6oo4aQoWZ+nT0B9eKUvt2u3cn2qa7vLe26GV22jPx+vma60aO1mvVg02BryYnLXEoBQHGSefTBP86YNbh0zTUWfXNRjkmK4wTvYMOcKg4Hl9ayL8ywt0N/8A34j9eOoETp9bkglPeTz9f80SBgx9+K+Jrt5bXTTQX8qvyFKNgn6HDV6+1G11GeQ6ZaM5wSC+0k4/7emaAvC9y3eRQiGVWGUTgDPnjy5+VOU5Dkfd1Btjj4jTqPanVr20H226uO5BG1UAVSceeOvSqsPanV08C3Mr+iMA3GPLIrq002IJF9pXcY4mKJ13MDyAD7Y5zgehpav5BvwiwRY4Hdksfmx60VMov4lHxwvUedH7b6tBdpFOwcHjbImKf9J7V2d8gS7QQy9Mk5VvTny+dYXaPfSIm9mmtgf4x4PmelHLHUpLGeJ5XcgjhiPyPsaZrvDHi0DZRobE2u9jWSL9w6r65zhh8aEvZuNxVehxkefwr72b1K01C0VYZApwBt64o4IEWHcrlueR6GtBLfbGpl20hzFdoW3EFiCPUVoXZtSmh2inqFP6mlq4tVMyNtyPOm3Sl26fCDxgH9TVcu0Mo1LYNHB2M93Cv94Dk811BGIy5HQV6RsYUHHnmq00oJKocluMis0AnqafQO59nuG57rlR5+pqve3iQxd7NIIlA6kcnjy/WpJsFtoB2xqSwA/L4k/zpT1zUYrf/OYSXLHaikeBD5fH+/kO6wVpuWrUs3cB9rO0txHC0Gl2MveOmftMi5YqSRnJ6DjywKzIwTalciO4vO9uJDhznEcYz5+ZPsPzp01mQXsTLLd9za7izjd+9nPPJ9Mcj0pTaMSGFYf3VmTgAHxOoPJPNZtd5fsxz29dCEIob8KtrptzHZWqgByhGHb+Jj5t6AeXFDrpba3ldreE3sq/5k8/JJ9AP7NH9M0efV5kht27u0Q4wnBJHU58hTHeaRa6PZOWCIkafhXknHTNJ2Zqo3Hyfx/7Gko5Dczq207Vb1t0cSo48QXJVseXTpR3Suzss7w3E4f7QOW3nI6+frTT2YsFuI3kkyFPikJ5Lei/AUzLZI6MVwoVeBilcj1GzkUSHSlB5meatolykYEXIXJSRPvR8f3mk5+z08cqtOVjgZgrSN0XPma3OTTtqqxHB5oLqthG6SI6qVdSpBHXNUx/U7KvtYTtmOjjYmW2VpJo+purKHAABGQNy+oHQg1ZvbeKJJLm2UPbj78RGSmeuB6VWvbKSSGVw5Itn7tHz+DJA+lR211cQL3N8paCQbS3ng9efStztiGB7iPa9EdS/wBktZ/w2/Vkdu5B5bHQfxY9PWtrsbhZ7ZLmM5jlUcdcGvz7HEbC9jBKyKzAqR+Ie9bD+zm9SW3m03JyiCWEH8Sf7dPka2KLdrMq+obJEcIIUKuWHUcc0bscfZY/gf1oPCdhIx50WtWUQKB05/Wu2EmVp6lUzCSQem3irFtEgcucZPC8UKgYoysPLpV1ZGKHHB/nVHXUvWQe5DrN3tHcpjB6nNY/2s1ZF1WW3tZBLMVxICeI1H8R9T/D/Wnbtdqy6dC0UEirezK21j1VAMs39Pf4VjctnNPMtlZscP4riY8+L0yfOkskL/SY1RsnYkWqa0JndNzyFgAZGY5cDAwR6V1a3YltlSNDHEJcyNguEGfuqR8M8/Gq0sVvpcxjCx3bkcmUcK3tj/cUx9lYZro/ZrGwWeVYmcWzfdOQPfI6g8mgOESvaiMDZbRjlomsaRYaWqxXCbyuDgjP9+1A9X1WbXNRhtLblNwO3rwPX+f0r0XY6/mmMt+lnp8Y/wChCmX+GT0+tMenabbWK4hHjPBY9ceQrAt9jHcuDyb/AFNBOTD9IR0uKKytEgQ5bz5q9HJ78VQRAGGOlTb8H2rKLknZhtdy/NMzIOeAMUJvpGlt3jTCyNwsh/D71YMx6ZqCRC33jgVDYd7lgsV7/SoG097WHKoilVwcnHmT6knmlVYMWMmnXyeKPmOYDhD6H2NaQ8ShmPUmlnXGigcM4UCUGLkdTjjNa+HlMx4QN9Q1sTPQzl2t5UJkRhtJ/D6j+/Sn7sJdMl2vd7XntyZEwcMBxuX3z6fOkq9UR3kuACsiAjb+Egf7GjfZxHuZ0Mcz2uoswkhlJ8Mw6AHPQ+/Tyr1NDf5mJaNTdYJkuHSVEwkv3ST1/v0opaDECj3P60q9mrt57URXKCK7XxMinOPL64FNUBzEOg6+fvTLRNR2YJSUJEjEZOelEZdsUJYnoOvrQxV27fPBzivajdlbYkJvb+E+dWddnqdRwomQ9t5LmXUtUnbLkFbWPHRAy8/nmqdmgjtlstPTe23a7JwQSM5Jov2rW4Sdn7uFs4Lose4AjoCT5+XWgVtcXs1q/wBqkTTdLXmV4gBJL/2rgZJ5rLyVZzpuo/QwUdQZ9ntDqZSTdK6sq7j90tnnPyp//Y5LHPq2q3RRQABtbH3V6f0+tZbdSMJX7qEwp9yJWHIXzz74/Wta/YpYmLRtSvCn3nESgjrwCaFkLxqJMIh2dS12mt9V1x2vlv4LLTxkDceev69P6UmnfExih7VQmUcKrnhv5076haW96dkpYiLJEbco7ZBwy+Y8v/5QV+ztnJcm8mtBE5ZyqwABQG8sY5xzj0zWXXdSwPJtftv/AHHCjrriP8ytp2o6xHIsFy1rOigHerYbn1pnim75RjJ4z0oebeFrtp4ou5jxgRgDBPt6fDpROPMAUKB4lCDA+ZrNyuDNtQP2jabA7lHUL97WMmOPvWzjaPKhb6nrVy+2JLa2XyeVgePhRg2iTwzFwe9DE8Z5+nlQXVOytnqUELhGjlSMh3ZshmyDkDBx5jFGxEoPT6H6mVuLgdSld2HakM0i30UgxwsZUjr0+FVZbqa6t5bS/jCzogcMo6+4+YonFoP2YwiwEtu6OxeQO210PRSp9OeTg13rNkDH3iqVeNCAw+FOe5Wrhej+oGoEKxUn/czKM96/LgOWC5byz50c0HU0tbiKy1PciRuRHKD/AJZ6YPtmhdjNHDcKksZdQWJ45OcYP0olqqxTJDeW3iDPtlAGPEOh9uD+nrW6G0w6mYV2pmyaDMryLHM2bhU52/8AUXyPlyCcfA02RN+7HU/Os77IyjU7OB0Zmurcgq7nJdPME+vUfSn22ctAhbrjnNPnTAETO7ViDIVTcwC9fKor5EjiaZmHhBGKtwqA5Y9cdPSqGqp32yFuELZ4PUjmrcjvqV4jXcybtFeNcXxZx/6ZCznwjDY6t8Rj+VR6XYm7P2u+f97nFrEw4iz54/iA5J9SKu6jpsl32iisdng2hnZumxTuP1OPpVK41IW8MtwoBZyYohjpnJJ/Tn1xWLkczsj5mvUQBqBtVsYb3U47aBzHFH4S5559c+fnWq/spkWDSrrT3Zv3U5K7uMjA/nWW6PbRzmWZLjE0fK4/ESOSfP2o72c1q40bXkheZGEke5wOAGJJIP5D5UK0ErwHxLoN9x21SJrW/kWY43EkN681zHEJUxnjqKKXbx6tZrID4gBznJGapQW5hOBnBGM15u7WzqaanruQSpgeBfunJPrV2YAQQKQM785+VeW0iMqpK5VWUnJHX2q7qaxD7IGMYiAZisfQDyFVVftJM4X7AgVVPelU869cHDZPnXyQPDdjxAqxGFB5BNR3aZmZsLuVvkaoB2NwhMtWzAqckEZ5z5UF1uUNbT7uRtOAPIYq0bklSF4pZ7S6gyW7JGRuJ8XsM0zjUlrBqUdgFO4jYDaiFjO0u+AQfu5OKt6PKP8AEdk4zC8gVwemc9Pr/OqzQNb3NpLKGLSSZBzweQOld26ubpCFYo11wRxnBH9RXsEPgTDf5mp9jrE6bqr26bmgzujPscj59K0JRx4TgUu6LaiJbWZxtYIefbAHP50xLyoI6exp7jpRqIF9sdzlThs18vI0MJdgN2CFr6tR6lIRCAo9MmuHzID1FS7twuuCUKCRb4b1wev5qKyXWp5ZL2K0h2jqAAfMk5P5Vs+rwSGSKeJ0WSMcKfxA9QfzrJe0+mpp+om9J3xruxGeufw5+ZrO7BKsJogA6YQNdyfZ75TaPs2RqOPxYHOa7gvJLq+illmLSE43cD9KHW5Zp1kc5O4uSPhXyCUpklQSPTPXNFCiQsdzWOyeq70e3diBHhSG4wRnimWS7jhTvHYKPc1lWhXysspjPd4wDuOQP7xmiOo3+oajPHa2wLooHA4LH+815/IwC1p10JpJeOG/mMXaDtfp4hMUYMzBTyG24+dAbPtwXVBdRO0iqFWQt1HqeDz70P8A+GXcsbuR0c8MpjbKjPFEE0KwSFj9rXJUgjbg9ferirErXie5NXsdjqSad2rtzqDPdIRJJgoWGdg5wPbyPzpmj1GG7HeQsCPMZ8qSLns3A5Zob7L7QACpByOntVVXutImVzl1L58SkZ9TUtxaLu6z3+JZXsT+sdRyml2ScsAuTz7f2R9aSe0UrXFzhcYP3st19DRHWNRl+xLLGfGQCAP79KWdQdZJC6OwRtpwGBJOBn9fzpjBxyp5GAyLQRoThrwyXAfhivhUHouOmPpTFpdiZLvTbBM73kV2IOcjJ/3+gpUkH787N20gEZ86079nVvFc6zJdSjxRQKEHGByP6mthE2wmbY/FSZpdyqwWZjQAYXHyqxbFhbx5PO0VBhrhHBAKsCAfWrCqERV9ABTpbiNTO4kmeFcXfMPD7MclvSpghHUEVMIhtOQTml7b1qHIw6Vl+hEnXzdSR4sZ9uVypYef8xWR9rLW9tHiW8mE7vliyvubPuPKt91jS5r5P3c3csFID7FYgHrgHigVv2L0qwja7lEt1csvinlbJ9B0wAKRbJqc8h/EfStlXTTDFtpLeMvco0eQRgjGfL+tXLO1WS3eVQW5G4Y6gfpRft3Yz/bRM8PcW8nhhTJLSAdSB7Z5PTPSj/YvQY7nSIEuBxcBiQarlXe1XyMNRX7jERBjgaLquS7bQN3l/f60a7O6iYdUgOd0YAwMcjzP6mq3abR7zTNQlj6xIcqenBJI+lCYblol37PCMYbHJ4wR9RUIW6rr5nBut+5uon76ASJ4wBkHBJFLUvaWye6AktwZASMFAPqP76UB7P8Aa+a3TupijS4wv556ULW4M+rPcXcmIg5fcOCoB/SsWr04qzB48ckaHGaCJPtUAeNVVWGVI6ml3tKImjWHbmUKeSegPFeu+11uLMC3QZ2sqDdzx+nHNK+o3r3DYWY7wA3eE5DKR0PvzRMTDsD7I0JLr1KaEgvLzZEUiYsuzu/fHr8fKqixJLEZCRGq84POKr5Z1Zy27c/AX6n+VdFywPBw79Oox5VvKnEdTLZtmEYbFTpD3TjM7uO6GceBR4j9SB8a1LsLpEkFiLot4LiIL6FGQ4+hyfoKVezfZ8XdrBFLgTXS94WLHhAfujy88+3JrXo7dYrdLeIAKoAAA4ApqsaO4na3WpNENsca4wcDNTYrlRg8mu/pVmI3AiTmLxAjmpgMdK8vU+9fQea86172LxYzXWtVOxIpV3cN0qJ7eFzukTeduME8VakAIqEilwxQ7ELoMNGLeqdj7PVNYivLg74kKkxnJ3Y6AH8I9cVzNax214FgUIqOcAcDnk0zLxgCg1xbNLcyFQeWJquXa9tYELQAhMVe2WjR6jGJU/zEXoPxCsc1nTJYr9gpwu3OD5HzA/Wv0Dc2lwj7pB4COM+dLuqaHbXSSBIUO8gkkflQcTObGPGwdQtlK2jYPcxnfJbNHJEzDuz4cgDk1C1y5ZkyeeDx1rQ73sV3vfAEY3FlAY5+nkaH3PYG8tLMn7NmQjhyeR5/KtpM/Hcee4m+PYsTV3N4QT4vIeeK6jkfbJHErkuOSF6CmLSOy94NS2yoTEFJB3Y3Nxx7Uy6T2STT2F1MVZ2GBGBwp8z86tdnU1js7nEx3aKdhoLx24u7xCImU7AfxHHh6eVDrMIJITMW2uSc59eDxWidrIZINIl7tlBVc9PUhcY+dBbzstNBcWdnJGO9ayRpOPus5P5gbvyq+Dab15n5gstRUQojdou+5/4akjjKslwwKLwBGYiT5+oH0HrWiCMg9etCOzmjLaw28kyASRQ7U9ATjP5ACjrgCiZGcEbgpgKsUsNmRGMjkYr5tJ55+lT5GMc12salRk80OvOGvuM6+Lo9Tsnkiu1xioiDuOAa+7XPQHNZIQ7jxA1PG5gaYwCVDMBnZuGceuOuK+kUnXN9a2Xbi3jljlinKsiu/AZXAIYewKlfnTdHIJkWSNwysMqwOQRUNbHz5k8TsL6dajgi2sxPrUg3DqK8WIPIIrgrYeZOUG6xE87KEOAF5oWmmzLHllAz70yFNxBHJHUVDeMqqNxI68etL24wbbMIeu0gBRFaaAwyAnqDU80y/ZdshBBHnUc7tIzMc4z9K4Ee5V44+FIe0xP2+IwWHzBtrZbZmkPVjnGMGrUyb5I0A5z0omkA2bjjgdTVW2tna7MjjKjoc02cNyOUH9SpMsWOjQahdMbmMSJHhtrAYJzkfTFE30JG1KS+mALnhR5YAAFWtDbdFLz0f1z5USlG4fewPOtOlmqTSxK3Tt90qA4XA4FRtyalaPHQ5965C5OMUsQ2+4VSAJwM1KrgAA4+ldiAnpmuvs59T9KnBpUupmR3N7eRXk6xXM8aiZ1wJDx4jVfUdbm0uOPv7meSWQEpDHKxZh69eB70em7Oy/4pLJvb/mGZlCHABJwcnFZx2q/xPSdWMl332J/FHKedyg449B7V7W/LQKPaAJnncfFdnPuEy9pOvXd/2hjF7GI8rsCsxZjn1JPkceleh1DWXd0tb94UIO2IZwB1xg0IikhluLS/gOJFlG/DZz6Z/vzqzq00unai07qFWQbgF4C5PB+lYBZ/dLg6Jm2K04BT4hm31TtDCp+1SSyxAAeCUoR+oqVe0PeydzJqVxbtIwG26JXr55GRiqFjr8MoAEqdOmamvGtLpCsqRN5HPBFFq9SyK2+8b/aCswabB9ux+8ZrfRtZuBmC9gkjP3ZFul2yf+OTzV+x0bX0y63VuVA5H2gNnp6cfWs5t1msZN+mXTxDOTE/iUn4Uf0/WEDj7VE1tKNjK9qyopzwQQRgjoefWmm9RssBHEfxAr6eiHYJ/maJo1q5njl1GSIRx5AjVss7e/ljzr5cbp9RykJgiYcBiMMRnkHoeB0oNLqS6WYr5Hd9MvMcGPPcyZGQeeDkfkRV+XWLDSbsQs0jCYBxCke9ZA3TzwPLHFZhcMfAjXHQ8zvWJlgtmPBAIHi6HJx5GobC+jW3QSnuwV3bVGT08zXWoaCbuVZo5WtrhwG7qUudntj1qW103UIQI5r+EqOOUJLe5yadRKfZ0T3FC1nueOoE1++uknjNlLMiMPFtbaM+VB5dU1QZR5bjPQq0h4/On+SxZt6zTxmLbj90irknHqD71BLoFvKGZRGpzxkJk+XHHNP4+dRUgQruKXYttjFlbURF1fUQgQT3CgnBG88V5dT1FiQL2bOcf5xp5HZkH8aFQc7F2jNRXHZ+1GM70cA4BKgfpTA9TxR/1gvob/7olTXt+oDPPMwPI/eE18XUL0qMXFzj2lbFNh7OI25QIc/Ecfp5VUbQIAcR3Cleo2xjHwoozaGHQgmxbR8xwu5z3jrKokQMeG+Jpb7b6RD2o0tLeOBEmtzvjKcZB6r8+vxoreXn76eLAyHboM+ZqnIve5CSGPjoOfyrxQyGRiAd9z1gx1bsjUzbTuzSRwtGD1YkhhyG/sUZn7IPrmjhWmSGVh3SSFCwG0jrRS4keK5X7VHGFztJUYY++OtMEcgi05kj2/upiy/+LDP860q7K7dEeYlYLqiQ3iZPdfsl1m1HeWd9b3DDnCZQ9feqUWh9pLOcxX9jLtHG8Ju5yQBn5Vt0VzayoJHLLIB+HzrtbluFjYPk8blHJozkkdwVdhmQRaddRHEtu3uWUg17ULZ4ZrZk43goDg4DcEfnitmm1HZEEu0tgmed4AzSR2r1nQLuyuLWGOBbgA7JI12mNx0I9TmlCCr7BjYYsPEBQarLJoxjDF7R8rNGcEq20jIz0OPP1X35YdDc3dhaaoyLNf6YO7ePaMMuRtbA89vxpVsb2NLuO6hjAEyhZoto8WeePQg5+OKOwabOGmvtGlN3ZuphkhY7XiU9Qw9ATn1A9RVnTQ66nOt9x40ztWb3BbuwT9zDDBHT+nFWZ9Tl2oZlCoR5gDd71lsNxaRTTB3K3EbYaFS21wPx58j7/UUyadq0ssa7xmHABLuNy/Hrke4pRzaDonqHVEPxGZtQfIMQUjyOBXQuJHwXZD88UMljSaPwQKpP48/7V7T9OlTnvgyk8KF6fnSpsb+6F9tfOoTMwYeFunoc19LFiCkrjAzyPKvjWG6NlLBCw++MZFBZ9Ng75pFubLfEO7JlG4lwc7jnJHGPgRxUW0/MqQo+IcRo2yXmRwRz4ck1ypUDAAI9gams5LKZdqXMMzoMPsbIByQfzzVrZD5bfktDfKcHQMpwrPxFrVYLpbu7mExECytlm6LzS3c6/NbK1tMGKE7S8akMy+x/nXztbprXGragsN/fRb52YqxZo+v8NdaJp0dnExlu5JWIxtdSAcD0NFda0JYnfcZQMyjqAXl0OeYql9qEVywxmTLAezYOaauycbLFcxvdNOCFwM54xwf79aoT6eDcG4FvaySYwHZeQPTmr9kTCGaSKJWxj92B4h6UdMpFYECCsxWdSsq3vaOx0zUDbvI25VO5ljLFfkKEQ61fJI6/8RqzScqjQenTAxkUySNbzTySyWMZdx1zj4eVVjZWveLILSMOOhIzt+Fdf1DkZVPTwgg/TdsV291O9tJNnIlMjA8+n6cirjpb39nIsz28D7sjYOevqQeKllt4HUKLdEwANy8muIrVEmH7rKHqTg0q14bvcaFJUeIoajo8MSPBHITLG5aE7siSMjJHA67ufbP1h0/X7q2IIldHUYaUZBZRxhx1I61oTWVhPbGCZiB5YTpQ6Ts/bosqwuHWQePvI8s3zH60/Tmrw08VsxiTsRYvLu3vCsxtGWYYy4PhBPTPx9+fei3Z5Td3IgSyi+0AGTJuEUgZxlTjnPoDjFR3trax2vdo8sMiqVCyxuSw9ARxjr5j3pWWzlmO23ByOqlSOfLkcZptWS1IuwZDqaEt9cW0hEzyWrKfFDt2HrjOOh8uhGc1cl1G8tyGjmPdk8s+1QPbkZzSVaajf2VusTSzscg93LJnGOgAOR8iKt/bhC5nimt9zKN0M9vjDD5j9KWOIGPUJ7xXzGhNeuZJe7hlSYgZOwBiPkGruHW4jIDNJEjb9zMxPhOABzjC+XnSYdZ1DvFObJ/I/uwd35V9+039zcQvM8SqG8O8AAY/8uPqeKocDUsuQG6j/ZahYW6obUou8AEp4QeSfPA6k8+9Ef8AEB/GP9S/1pMg1i3RO+d1nnDbGDtngnrgHHwA9KKR6qiIFE91x/BDtHyBFJ2U6PiHUgiHtV0q5uNQnIt5ipclWCnFV30e7IwLKQ//AENPv4jXj1rRPp6FiSx7iq5bgaEzxtC1AjAtJR8q7GgageTZSbvXj+taAK8tQem1n5MhzbPxM/HZ7Uici0cfEj+tSjs/qX/xn/1L/Wn019qv/F1fkyfXWfgRDHZ3Us/8uf8AWv8AWpB2c1D8UH/6L/WnivjeVWHpdJ+TOHOs/AiUOzl//wCyP9Yrw7N3/mi/NxTrXyun0ykfmc+vsPwImt2avWXDRxEf9z5qnJ2FMjO/cRozjDFJduflitAXoa9VxgVDwTOfWWH8TPh2EmUKqra4HQkc/UDmq7/s4MpJmitmJOSe8b+laRXjVvpVX5Mqclz+JnI/ZywXaBaBfZcN9cZrz/s1MsIia6woJyrSs4+XpWi149agoX8n+ZBkP+n8RCs/2ei1ChJYE2jAKr/sMmikXZEJGqsYHIGNxXBP0ppXzr6etRsOt/O/5k+psHif/9k="/>
          <p:cNvSpPr>
            <a:spLocks noChangeAspect="1" noChangeArrowheads="1"/>
          </p:cNvSpPr>
          <p:nvPr/>
        </p:nvSpPr>
        <p:spPr bwMode="auto">
          <a:xfrm>
            <a:off x="155575" y="-677863"/>
            <a:ext cx="981075" cy="1419226"/>
          </a:xfrm>
          <a:prstGeom prst="rect">
            <a:avLst/>
          </a:prstGeom>
          <a:noFill/>
        </p:spPr>
        <p:txBody>
          <a:bodyPr vert="horz" wrap="square" lIns="91440" tIns="45720" rIns="91440" bIns="45720" numCol="1" anchor="t" anchorCtr="0" compatLnSpc="1">
            <a:prstTxWarp prst="textNoShape">
              <a:avLst/>
            </a:prstTxWarp>
          </a:bodyPr>
          <a:lstStyle/>
          <a:p>
            <a:endParaRPr lang="es-PA"/>
          </a:p>
        </p:txBody>
      </p:sp>
      <p:pic>
        <p:nvPicPr>
          <p:cNvPr id="2054" name="Picture 6" descr="http://t1.gstatic.com/images?q=tbn:ANd9GcQoKF-HTaubYXmlHOc4NzCE6jEMXT0uIs9k2AuSaVb_L6Zf6Sk&amp;t=1&amp;h=188&amp;w=198&amp;usg=__df8YY5Ymz0z7kDwl0DMfDe6xI8g="/>
          <p:cNvPicPr>
            <a:picLocks noChangeAspect="1" noChangeArrowheads="1"/>
          </p:cNvPicPr>
          <p:nvPr/>
        </p:nvPicPr>
        <p:blipFill>
          <a:blip r:embed="rId2" cstate="print"/>
          <a:srcRect/>
          <a:stretch>
            <a:fillRect/>
          </a:stretch>
        </p:blipFill>
        <p:spPr bwMode="auto">
          <a:xfrm>
            <a:off x="4572000" y="1556792"/>
            <a:ext cx="4032448" cy="4680520"/>
          </a:xfrm>
          <a:prstGeom prst="ellipse">
            <a:avLst/>
          </a:prstGeom>
          <a:ln>
            <a:noFill/>
          </a:ln>
          <a:effectLst>
            <a:softEdge rad="112500"/>
          </a:effectLst>
        </p:spPr>
      </p:pic>
    </p:spTree>
  </p:cSld>
  <p:clrMapOvr>
    <a:masterClrMapping/>
  </p:clrMapOvr>
  <p:transition spd="slow">
    <p:circl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6552" y="188640"/>
            <a:ext cx="8229600" cy="1143000"/>
          </a:xfrm>
        </p:spPr>
        <p:txBody>
          <a:bodyPr/>
          <a:lstStyle/>
          <a:p>
            <a:pPr algn="ctr"/>
            <a:r>
              <a:rPr lang="es-ES" dirty="0" smtClean="0"/>
              <a:t>1. MARCO NEOTESTAMENTARIO</a:t>
            </a:r>
            <a:endParaRPr lang="es-PA" dirty="0"/>
          </a:p>
        </p:txBody>
      </p:sp>
      <p:sp>
        <p:nvSpPr>
          <p:cNvPr id="4" name="3 Marcador de contenido"/>
          <p:cNvSpPr>
            <a:spLocks noGrp="1"/>
          </p:cNvSpPr>
          <p:nvPr>
            <p:ph sz="half" idx="1"/>
          </p:nvPr>
        </p:nvSpPr>
        <p:spPr>
          <a:xfrm>
            <a:off x="457200" y="1447800"/>
            <a:ext cx="4114800" cy="4861519"/>
          </a:xfrm>
        </p:spPr>
        <p:style>
          <a:lnRef idx="2">
            <a:schemeClr val="accent2"/>
          </a:lnRef>
          <a:fillRef idx="1">
            <a:schemeClr val="lt1"/>
          </a:fillRef>
          <a:effectRef idx="0">
            <a:schemeClr val="accent2"/>
          </a:effectRef>
          <a:fontRef idx="minor">
            <a:schemeClr val="dk1"/>
          </a:fontRef>
        </p:style>
        <p:txBody>
          <a:bodyPr/>
          <a:lstStyle/>
          <a:p>
            <a:pPr algn="ctr"/>
            <a:r>
              <a:rPr lang="es-PA" sz="2200" dirty="0"/>
              <a:t>El momento culminante de la Revelación divina a la humanidad ha sido el de la Encarnación del Hijo de Dios, Jesucristo “lleva toda la Revelación a su plenitud y manifestación, con sus palabras y obras, signos y milagros, y sobre todo, con su Muerte y Resurrección de entre los muertos y con el envío del Espíritu de la Verdad” (</a:t>
            </a:r>
            <a:r>
              <a:rPr lang="es-PA" sz="2200" dirty="0" err="1"/>
              <a:t>DV</a:t>
            </a:r>
            <a:r>
              <a:rPr lang="es-PA" sz="2200" dirty="0"/>
              <a:t> 4).</a:t>
            </a:r>
          </a:p>
          <a:p>
            <a:pPr>
              <a:buNone/>
            </a:pPr>
            <a:endParaRPr lang="es-PA" sz="2400" dirty="0"/>
          </a:p>
          <a:p>
            <a:endParaRPr lang="es-PA" sz="2400" dirty="0"/>
          </a:p>
        </p:txBody>
      </p:sp>
      <p:pic>
        <p:nvPicPr>
          <p:cNvPr id="6" name="Picture 2" descr="http://i17.photobucket.com/albums/b93/sxydollbabii05/Traycee/WHAT%20WHAT/more%20junk/jesus.gif"/>
          <p:cNvPicPr>
            <a:picLocks noChangeAspect="1" noChangeArrowheads="1" noCrop="1"/>
          </p:cNvPicPr>
          <p:nvPr/>
        </p:nvPicPr>
        <p:blipFill>
          <a:blip r:embed="rId2" cstate="print"/>
          <a:srcRect/>
          <a:stretch>
            <a:fillRect/>
          </a:stretch>
        </p:blipFill>
        <p:spPr bwMode="auto">
          <a:xfrm>
            <a:off x="4644009" y="1268760"/>
            <a:ext cx="4104456" cy="525658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plus(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4">
                                            <p:bg/>
                                          </p:spTgt>
                                        </p:tgtEl>
                                        <p:attrNameLst>
                                          <p:attrName>style.visibility</p:attrName>
                                        </p:attrNameLst>
                                      </p:cBhvr>
                                      <p:to>
                                        <p:strVal val="visible"/>
                                      </p:to>
                                    </p:set>
                                    <p:animEffect transition="in" filter="box(in)">
                                      <p:cBhvr>
                                        <p:cTn id="12" dur="500"/>
                                        <p:tgtEl>
                                          <p:spTgt spid="4">
                                            <p:bg/>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box(in)">
                                      <p:cBhvr>
                                        <p:cTn id="1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468560" y="260648"/>
            <a:ext cx="8229600" cy="1143000"/>
          </a:xfrm>
        </p:spPr>
        <p:txBody>
          <a:bodyPr/>
          <a:lstStyle/>
          <a:p>
            <a:pPr algn="ctr"/>
            <a:r>
              <a:rPr lang="es-ES" sz="2400" dirty="0" smtClean="0"/>
              <a:t>7. REPRESENTACIÓN ICONOGRÁFICA</a:t>
            </a:r>
            <a:endParaRPr lang="es-PA" sz="2400" dirty="0"/>
          </a:p>
        </p:txBody>
      </p:sp>
      <p:sp>
        <p:nvSpPr>
          <p:cNvPr id="6" name="5 Marcador de contenido"/>
          <p:cNvSpPr>
            <a:spLocks noGrp="1"/>
          </p:cNvSpPr>
          <p:nvPr>
            <p:ph sz="half" idx="2"/>
          </p:nvPr>
        </p:nvSpPr>
        <p:spPr>
          <a:xfrm>
            <a:off x="4427984" y="1340768"/>
            <a:ext cx="4258816" cy="5040560"/>
          </a:xfrm>
        </p:spPr>
        <p:style>
          <a:lnRef idx="1">
            <a:schemeClr val="accent1"/>
          </a:lnRef>
          <a:fillRef idx="2">
            <a:schemeClr val="accent1"/>
          </a:fillRef>
          <a:effectRef idx="1">
            <a:schemeClr val="accent1"/>
          </a:effectRef>
          <a:fontRef idx="minor">
            <a:schemeClr val="dk1"/>
          </a:fontRef>
        </p:style>
        <p:txBody>
          <a:bodyPr/>
          <a:lstStyle/>
          <a:p>
            <a:pPr algn="ctr"/>
            <a:r>
              <a:rPr lang="es-PA" dirty="0" smtClean="0"/>
              <a:t>La tradición cristiana, ya desde San Ireneo de Lyon en el siglo II, ha considerado a los cuatro seres como representación de los cuatro evangelistas, ya que ellos son portadores de la figura de Jesucristo, a saber:</a:t>
            </a:r>
          </a:p>
          <a:p>
            <a:pPr>
              <a:buNone/>
            </a:pPr>
            <a:endParaRPr lang="es-PA" dirty="0" smtClean="0"/>
          </a:p>
          <a:p>
            <a:endParaRPr lang="es-PA" dirty="0"/>
          </a:p>
        </p:txBody>
      </p:sp>
      <p:sp>
        <p:nvSpPr>
          <p:cNvPr id="1026" name="AutoShape 2" descr="data:image/jpg;base64,/9j/4AAQSkZJRgABAQAAAQABAAD/2wBDAAkGBwgHBgkIBwgKCgkLDRYPDQwMDRsUFRAWIB0iIiAdHx8kKDQsJCYxJx8fLT0tMTU3Ojo6Iys/RD84QzQ5Ojf/2wBDAQoKCg0MDRoPDxo3JR8lNzc3Nzc3Nzc3Nzc3Nzc3Nzc3Nzc3Nzc3Nzc3Nzc3Nzc3Nzc3Nzc3Nzc3Nzc3Nzc3Nzf/wAARCAC7AJUDASIAAhEBAxEB/8QAGwAAAgIDAQAAAAAAAAAAAAAABQYEBwACAwH/xABNEAABAgMEBQULBwkJAQEAAAABAgMABBEFEiExBhNBUWEUInGBsQcjMjRCcpGTocHRFTVic3SywhYkM1JTVGTh8CVDY4KDkrPD0kSj/8QAGgEAAgMBAQAAAAAAAAAAAAAAAwQBAgYFAP/EADIRAAIBAwIBCgUFAQEAAAAAAAECAAMEERIhMQUTFCIyM0FRUnEVI0JhoSQ0geHwYpH/2gAMAwEAAhEDEQA/AO2imjtnWtIOPzaHCpDlwXVXcLqTlTiYNfkTYn7J/wBb/KNNAE/2S/XMTH4EQ0ARxDnM0F1dVkqlVYgRXXoVYwybeHHW/wAo0VoRY5GAmPWD4Q0rGEa1G8RQ5zxgRfXHrMVRoPZI2TB/1B8Iw6FWSPJe9Z/KGrm74w3TAyD5y3Tbj1GKh0JsbYl71g+Ee/kTZBybdHSuvuhpCRXAgdUbAHGlT1R7Sx8Z7ptf1GKydCLIGbbvrI6DQqyP2bo/z/yg4uelEEhUy1UZhKrx9Caxr8pSSsDNtjzgpPaBF9LDxnulXHmYH/I2yRjq3DTLvkbp0RstOKUPA/XEQdacQ6gqacQ4kbUKCgPQY2PTHsEcZU3Vf1GBBotZqckvjoeVGJ0Ws5JJAmcf4hXxg3SpwMe3THsmV6TV9UBHRSyz5Mx69XxjBovZqRSkx69Xxg2Uq4emNCFCpMQXMnpVb1GBDorZpOKXjwL6vjHNWi9mDJt0f6yvjB0mkeHEQMsT4ywuq3qMq3TKQl5O1wxL3kN6pKgK3sTWvZGRK7oOFvJ4sI7TGQypOBNLbAtRUnyjdoB81zH2j/rRDSBSFXQM1syY+0/9aIaRFxxmWve+aRLSmm5VsFRopXgjfvgeJubVW5LKVj+0TEbTAArkgpNQVkEb8BDVJABpATQCmAplCxpmq5GcYg9QpoDjOYviZndskvqWDGcpnP3JY6VAw1ZbYjWjOokpVb6+cU4ITXw1HIf1srHuht65Arg/TFtVovIwWwm+cklZHWTsA/kOHB+s0kmafQ8BjcVzUDoT/wCiY0cmFrWpxyinXFXlqpiTw3DcI58oKVVvdGMC1aeqply/ltOoCGhRLiEilKJMeOvKA72+Om8axDNqIDgbKwpZyShJUfZHJ2fdcKaJcBGN0tKGce5tzuBI3kshBcCy4nWjELQSlY/zDGJabTdZHfnW3m/2hF1SPOAwUOIxG0HYPZmS6QEKr9KtUnh0xIClEVSAFe+I1su0sG894SVNPkkJDOH0iRGvKJrO6inmn4x00etC47yB1fNNSzXyTiSjtI6xuhjIIGBgi2+sag5lXqaTwiqZqZrgEH0x4qbnEmnJwpNKqUlKuaNpMNQHpj1deTTNKV1SiDThHuiMPrkC4HpgFCysXgpBG8bYxSiI5SpBbTdypHcprC6kkZl22MrnT9JVbTZr/cJ7VRkZ3R6C2WQP2A+8qMhxAdImtsRm3T2jXoAK2bMD+IH/ABohqrjCt3P/AJtmftA/40Q0jMwfzmTvu/aLel+cmdzh7IaZM95bP0YVtL8pbzj2Q0SR7w35ogNE/MaBq9hZKELNvvrmJ4M5Ny4Awx5yhUnqFPbDNSqgBlUCEx1anXXnz4bjqldRUaeykFrNhJSkOJkdxRIKhmMKwHtCaUNYlsYpISa5FZxA6gKnqG0wXe5q69BpvgDOMrTZ7DxAN92+4dxN6g6qU9EAoU9WpvKHTBYAzJezg7isVUdqs/5R1VZakuE89KQAFqvHqSf67YkWWt1tQKXFJqMyAe2Jkyta2A3yhRAUSQAnE7zQQNSxUtqjLEhsYgdsuszRQ08q8sEhS1VxSK4ncaEHpg7LOa1oLAKcSlQPkqGBHpgIloG0GE0JSSoLJ3XTX4dcFpchM1NAUF8pWoVqLxvA/drBWTXbioeIMBV2fE7ObbnNUMUEeSoYg+kAw4yE0JySYmBhrEBRG47R1GohPUKKvDKGHRpd+zlp2NvKAHTRXviLZjuIFxlIWrHoV3p8Ha0vsjQmOjYqh76pXZDRMBFyS/QI6IlUwiPKDvDfmiO+0xzKQwu8cfjK47pQItmXNM2B94xkbd0s/wBsS32YfeMZDy8JqrFj0dPaNHc/8Sm/rx/xphqGcK+gQAkZri+B/wDmiGdPhRYTL33ftFvTHKWP0jDPImsqyfojshY0x8GW4qVDPZwrJs+YOyA0u9aBq9hZNRg4CcqiEy6Wy42vAoUpNOIUR7ochnCxbkvye0lLw1b4vp84YKHYeswasMpBU/EQZaAKQ2oGnVWA77zLVmPS7nh3eZgTjUUx6An2wfmG7zQCxhmOMBrUs8PsNlIQFJUCbxoPT2+6B0KvNkjzhkwSMyD8qIlWwsttOCoSS6VmpNaUCTQZR2etp9uXS44whTV3WDWIUoN8KVF44jE40pxj1FCZeUmW0KUhtJaUB4STx241G+tYlF50pmuUsr1esClhTZSG1C8kCvQIsAFBGncRg4P8wYmdZE21NasBDZKqIBpeukA0O403waYcS64+tttSGyQlAUMQlIoPfAttpdpFCzdQw2dWyNWTeAIKqcMcznXhBcBCUAJAIptx9sUqPppaPPeCqYz95uF1SBuhh0YxkHV/rPq9gSPdCutakCt0EbgIdbLllSdnsMOeGlNV+cTU+0xW3G5MG56nvJJzjoye9vfVq7I5kYxuyKof+qV2QyOMAeEBSYOpR5o7I7EUqY5yn6JI+iOyOtIRpjqiMMdzK27pCa2xL0/dx95UZGvdLURbUvT93H3lRkNrwmrsj+nT2jZoD4jN1/efwJhoHhdULOgYpZ0xxmD9xEM22PeJmZve/aLWmXgS53XuwQ0WZ4mz5g68IWdMBfaZScMT7oNy8mqZk2FJcSg8n1fgVwIHGA0e9aCqYKLmFwpPhFQCdhJpES05QTssWqhLiTebWckqG/hiQeBjgixmwgpcWldaEkozNQewU64I0xoMOG6HN4AkKcqYqOKOqUhxBQ4g3VJOaVDMGBc2+0yxrHXEpGNCTmeHGHObs5E+tCkEtrBALiaUI3HfwOyKz0ikppicmmp4qCq96J8FTeOXZ01gL2zL1jwjNsq1nIBxCevSWLJTKi8+6oatw+RVBqSdhBIPSmNrXsQ2JJiek5pUwhwFuYC0JSVXgccM8d9TWhrHMzATZbUwtsNzClMkkYhVcL43VGB41iVOTaX7OcaWqqFltAOfljH0R1CoYfeA6ytjwnWVCZtyXZkGrzbbIpTcUigHHmmNHkc4il1QOIOcF9FEMCbc1TASkJLiSn9YqFRTgAAD50GJ+RlJqWcenClsJvKU7eu3UjOp3UBgFxZmr1hxlOeVGweEAWFIcsmg+4KMMqwBHhrBwHVmeNBvhg5fLlfNcBocc8M8/RG0k7LOSzBklMlgoBbLRBQpOyhGYjUSEqFXktDE7zjhTfuJhXRzY04l9atx4eE8E6wuhQsqSUhQUBnU0p0xMZ8B87C0rsgTKNBxaddIlohF4KNSKhZIHUTXr3YQXZxQ6N7SuyIXjIqADYQJK+AnzY6bTGkp+hR0DsjqoGteEKoOrCtxlX903C2Zb7MPvGMj3uon+2Zb7P8AiMZDC8Jq7I/p09o4aC+IPfX/AIEwy0xhZ0FKuQP1p+n/AOtMMu+PZ3MzV53zRc0t/uB9L4Qy2SfzFjzBC1pV/wDPX9aGWyPE2fNHZALcfNaCrd2sIZJiNM69xpxEoG9dcNzWVuFVML1MaVplHtpTrVnWfMTj2KGEFZG/h15QpaP6ctvr1FrpblnCeY6MGzwUcbvTl0R1aIXX1otzVR1JQbCD5XTS2rDS7I6SSTTk4AbrhSWwg1ABWACFN41C0VJpSlcYkaKWBaFv2RM2hpHabk03aKtdJtgJowNihndqPIBoBnjG1laIzluWhPT+moQta1lLDcs5zQMkrSpOISAeaN5KlVJFIE7IaUaCTbtoWUo2vYq1FcxL3aKTvWoJGCt60jHNQh3SW2bhFw5Qhl4ibqsqes+Vm5CbSHAyFpau5qQtJoRwveg9MQpFa3uToQkr5yioJ8kXSkH0qA6xDG1pHZmk0i3PWdMHXSyVKel3MHWgaYkDwhUUqK78xSA1kyrjNovsAhV1wy5ITXE0VWnSAKbSSIGUwRHUqa1JPGFpixLTtPRdTVjWmJObQ+FocxSlQbFLl4YhN68a0NaVOcK9vaRWzalmK0dtZbMq8HA1OPkhupJAo4ASEpBqpSkmigABSpo2aYaSL0U0flJGUo9bMygIl0IF438ApwjbicBtUdwMeaNaDtM2AG7eGttF4VdeSqimSamiVbVVUbxxvEkGooIIdW2mIk5bJjBYdhyliWPL2bIDvTaahdcVqOJWeJJr17o7zLa3Zd1kEIdIAvddawmSxf0Dsh+z37TVaS3F/mDK0UDDdPK4cMsMBiYXtF7emZHSFDk28pTU4sImCs1zNArhQn0VhS5ZDt4x23tKroao4CWK5Zjy1FXKlJ5xUAL280Ge6g6jBhn++w8hXZGhrkd8btHmu1y1auyEVGDKu5bjAkp+hR5o7I7mI8hjLt7eaOyJB2QvT7AhX7UqzuofPMt9n/EYyPe6n88yv2f8RjIOOE1dl+3T2jfoNXkL4/iD9xMM/lGFnQjCTmPtJ+4mGYjn9MVHE+8zl735i1pZhyY/ThmsjxNrzRCtpgacmH0iYarJ8Sa80QK271oGt3axf7pM4WbGalEnnTLoveanE+27FahJOzCvohv7o8zrbblJatQywCrgVE+4CAC2Qlp0jMJvCD1XwQJ2eTqYWjk+MIaN6WTthFMuusxJg/oiaFHmnZ0ZRYQ0mkn7LNoSaxMBJAU2TdWgneNhpXgYpt5V1VRviZZIWC7NqCi0ltQKEml83SSK7KCpJz3Q3RuXVcHeLX1hSYlxsZY69DrFft/5Wl5dLD7d8LDJuovkeGUjIjOm0kVjnaTDWjMjM2xNNh5LCdastklTzl4lOFOaKqGJyFYNWDKBix5d1JBU62l5dRXnEA7+qCS1KAooIIUbpF07ax0BvuZnmYrlREPQOwpqfnjpfpGC5aU1zpRqhow2QbpA2EjBI2CpzMMOlOkTNhyoqUOTawdS1sHE8BAPT9yZaclEsOLBCFqUEKKa4gbNmEKSSzNLvTjesdGa1qNfTWE7i9FMlAN51rLkrnqYrMdvKRpydemnjMTLhddcVVSz0UpEF8VRWtFDyvfBYSUspxSUNrAAFLi1YRq9ZbWrJ1ygAMiR7xHL51S2TNAAoTSBtLUsKd+UbGkZsmqnWUlXnZH2gwQyl5g/4K+yFDuaTWusFcuTzpZ9SacFc4e0mG9Xi74/wV9kH+8ytZNFQr94Cso3pRk/QHZEw4U64gWSaSjPmDsETl5QnQPUhanblXd1P54lT/D/AIjGR53UMbYlR/D/AIjGQ0p2mqsgejp7Rx0L8UmvtJp/sRDN5QMLOhniUwN0wr7qYZdgigPWPvM3e9+YraZeFLeceyGyzPE2qZ3RCnpkaKluk9kMXKuRWG5Nn+5YKx0gVHtgdv3jQVUEogleW6s2jpPPupNW0u6tJzwTzfcY9DOtStF0BR72pO7d1GIdnK1YBfWElXOKlHPef63wTWUikww42tSB31CVgkp30zqOyseqks071Mc3TVYsFBVdABKiQKbScoNS8s3LoTLlsuOXiFFKCQTQg0JWK5EYAQOfPJ7UKm8g8laegkEQyzdJJTwZATrCakKrnjSu7GDF9Iit2xZgId0ftG09bINPVTJPUQ2FUxSOaABUkGu87IcTzigVwJFfRFbWKJliYsx19fe3JptTTVcgVip4Vww6d8WUBQo6R2GOtavrX2mfulCsIl6bKT8oNhdCRLg061V7BAyzgWpBtLYCQ4tw1W0kg5DAn+hE7TMIetNaVYFLaAkjMZn3xGs5gqZl0JBK1BRKgPD51Bt+EcW/ch3I4zuW+1mgM68kKiXNRKO0FVEy4FMa7OPbSOLjDYI1jMuhtQVUpUtGwnecBsEEH2ErfkmDNqlnFOkoaSKa67zlBWOVBxwJFMajnOJLTpOIASs1QoJwuqyrs4QkRU+WS2cwdOtliIG7ms0GLZmpM4ImGb6R9JJ+BPoiy82Xh/hL7DFJWfOqsu1JWeUDVlxKlebkR6CYu2XUlxpSkEFKmyUkbQRnHTQ5AguUqWirq84t2QfzVnzB2QQVlA+yR+bMU/UHZBBecJ0OxF6valYd0753lT/gfiMZGd0750lPqPxGMhleE11h+2T2jfob4nM/al9iYZa4QsaGH8ymN6ppZ9iYZhlA1PWMzF6PnNFfTPDk5OWMeaZT+p0blJRJAVNlNQD5CRU+26PTHunBusMK3BUKWk8+Zq0G2U+BKsoaHTSqvafZEW/ePCUqes0/tOYtB2VSoMjnUoFfqwPW4tSy46tSlnEqJxJ31jvLS7s0pCECl+tFHLDMwxydjyUmkOTNH3QKguYJSej41gupUnVdvtF2WlzNqSp9xSGW0Yru1NK80AbYZrUWw/Zza3AtqaUkaxpaaHEZjYRljA6YPKEmYSTRTwKRwFAD6K+mMmX33paUAvGXvIZCidppWnxiB8w4id0NJUkxiswrtC0ET5StMjZ/fXV3agXBUJG84egcRDXo7pBZ+kcnyyy1uLYS4WyXGyg3gmuR4EQnW1pbNyPynY0ro4pqTl0OModOtCVpoReSEtkccVdJ2wE0a0ntGwLOm0WZYfyihTyV3GUvVB1SBQXUEZAHEjPAEUJ7FFBRGjzmdrOapz5Q7pe6Bar/ADgFVQM/oj4x7JpSqUQ24VNBbVNYlsBR5xxBrju2ZbIE2tPN2m+qYcRq3Xrii0sG83zEgjGhNCCNmWyN0zK2G2EpQgX0BKAGnBfFcCK7c9kcW51c4zJxzNAFHRURvKFZlh9VoyRbvOM95Lkwo4t6q8SnpWVDp50eTOtRylTz6pnmLUgFs0aF080CuAFRjw4mODszOS4E1aDDrTSUhBbRQtk5AkXgQeo9OyBttWohuX1YvFxwXDfSUlI2mp35RWpWrEojYIx5fzF7a1XUWXzi/NqvXggXkjCtMyItLudWjy/R1La1VdlAplVTjdpVPsNOqKp16lDn0psCdkNvc2neS20/LZomZdWH0kgkey8ILTBXYzocpUxUo5HhGmx8ZZvgmJ6sawMsMkyjVd0FD5ULW/YnGq9syse6d86Sn1B+8YyPe6d87Sv1H4jGQwOE1/J4zap7Rr0PFZR4/wAW57oZRlC7oYPzOZH6s0v3Qx5CBqOsZlr0/PaK2nuFntKGfO7Ir6xqTCVTMyL15ZO8FVd0WFp5RVkimYKgOOEVnZbym5RCCME4U4xNIE68RyyxtmNAmQp0LwohIAAFM8T7APTHSamNbLpSvEeVQ+SMz14CAAmySBjHczguXK85RFTwGUUNIgzqaVIyJOQqsrLmgvKWlRP+avvgm6VfIUjeFQibbCV0yTU83s9MAmXwWkN4lQCCB1wdQttdlNMnE8pYUMdnNBhm2OlsGcflQYel7yyraJ+SbSJUcJZ2uP0DCd3FHVvaJvPOKJWZsgnfdbbA9gENtvq/sG11DPkr/wB1UJ/cPonQtav41yv+1AjujEzcHW/Krs+1JmWdSNUpxTrRXdUlSVGtaLwqCaGihlltiIHEyoQ8ltCK7UMFNeup9hgp3U3C1aFmKDikqDSsQabRCe7M63wnFqUkDcCT1Z4dscW6pgORNHaUHqUlfO0NTlpKm0oQo303k1CtoqMIjIWoJcllVKW1FKATUFNcPRl6I9MuhixWXXEIU64gOFZSCrFYIFeikQFzXelgHviHCQd4IFf64QkwO4zG7FlcMAOBxPX25Ua1pTKQq9eS43zSAdm40NYm6FpU1pXKJKqgpcAO+qFZ8YDOKLiwqudQYO9z9Gs0sltZiEIcVToQYNTDZEZugq0GP2jlYR/NEDdh7IKmBdkYMgDfBRWULW3YmfrduVr3ThS1JT6g/eMZHvdP+cpM7dSfvGMhocJsOTf2if7xjnoii7IzH2pz3QbUMOMBdFT+YzH2tzsTBuorTOIOM4mSuu+aA9JJAzcolIoTeqRtpQg0hMd0UbQo6ht9Cc7pNRX0RaCkJURURqW0EYiBc3UVjoOBPUrgoNpV6NGHahWreUN4p8I6p0dKVVVKzR6CB7oswNpAoEx5qxuPpiNNf1Q3TnlbfIDooUsTuGw3f/MTm7OmQADLTakgpqKZ3TUbBuh81Sdgjwtgx4U62c6oKpcCrjWM4gdy27QfZdZesxS23UqStBQaEKrXbxiNYs38hyRkrMsFUrLlZVq2wpQqaVNVEnYIYA3QxhQeEH526H1/iAxR9EUNI23LfWwqZs6bCmAoJuc2taZ4HdAX8nUUwlZ//cP/ADFjlEeFFYC5rsclozTuTTXSo2iJaUk9MMBltp9CUoSlIKK0u0ps4QG/J2dJJK1+rMWgWUnNIMa6hG1CYF88cDJpXApDCDErNGjc0rArcpt5hg9onJKsW1BMqYfeUW1IFUgHHCsNxaQBggRmpQVA3BhEg188Zapdl1KtwkSzpdcshKHBQ0qcd8TycI8WjnAimUaqyi1NObGIozajmV13TTW0JP6pX3oyNe6WKWjJite8n7xjIMvCbPk0fpE/3jHPRU/mU0k1qJteXmpg2nwsAr0RVE2++iaeDcw82CUqIQ6pIJIGNAYjmZmivGbmfXr+MeYZachuSmrMXDYzLlKcdse3Dxim+VTQym5n16vjGGbm/wB8mfXr+MEGIM8hv6x/5LmCSIyhimOVzf75NevV8Y8M7Ofvk169XxicyfgLn6xLnAj0JOwVil+VzVPG5n16vjHMzMyakzUySN7yvjEgiR8Db1/iXZdO6NSk7B7IpUTMzTxqY9cr4xtyqZp43M+vV8Y9kSRyE5+v8S57p2pPUI8KT+qr0RS6pqaGU3M+vX8Y05XNV8bmfXq+MV2nvgbD6/x/cugp4K9EeFJ/VJ6opozExTxqY9cr4xqZmZp41MeuV8Yjae+CN6/x/cua6d3sjmQa0x6hFNKmZhWCpl8ji6r4xoJiYTgmYeHQ4r4xUqJPwUj6/wAf3LlosHAEjoMaqUaHmq9BimxMzKjRUy+RxdV8Y0W45U98c/3mKc2fOSORv+/xGDukVFoylb36E7Nt4xkKU24vWDnE4bcYyCKu061BTQpinnhP/9k="/>
          <p:cNvSpPr>
            <a:spLocks noChangeAspect="1" noChangeArrowheads="1"/>
          </p:cNvSpPr>
          <p:nvPr/>
        </p:nvSpPr>
        <p:spPr bwMode="auto">
          <a:xfrm>
            <a:off x="155575" y="-1150938"/>
            <a:ext cx="1905000" cy="2400301"/>
          </a:xfrm>
          <a:prstGeom prst="rect">
            <a:avLst/>
          </a:prstGeom>
          <a:noFill/>
        </p:spPr>
        <p:txBody>
          <a:bodyPr vert="horz" wrap="square" lIns="91440" tIns="45720" rIns="91440" bIns="45720" numCol="1" anchor="t" anchorCtr="0" compatLnSpc="1">
            <a:prstTxWarp prst="textNoShape">
              <a:avLst/>
            </a:prstTxWarp>
          </a:bodyPr>
          <a:lstStyle/>
          <a:p>
            <a:endParaRPr lang="es-PA"/>
          </a:p>
        </p:txBody>
      </p:sp>
      <p:sp>
        <p:nvSpPr>
          <p:cNvPr id="1028" name="AutoShape 4" descr="data:image/jpg;base64,/9j/4AAQSkZJRgABAQAAAQABAAD/2wBDAAkGBwgHBgkIBwgKCgkLDRYPDQwMDRsUFRAWIB0iIiAdHx8kKDQsJCYxJx8fLT0tMTU3Ojo6Iys/RD84QzQ5Ojf/2wBDAQoKCg0MDRoPDxo3JR8lNzc3Nzc3Nzc3Nzc3Nzc3Nzc3Nzc3Nzc3Nzc3Nzc3Nzc3Nzc3Nzc3Nzc3Nzc3Nzc3Nzf/wAARCAC7AJUDASIAAhEBAxEB/8QAGwAAAgIDAQAAAAAAAAAAAAAABQYEBwACAwH/xABNEAABAgMEBQULBwkJAQEAAAABAgMABBEFEiExBhNBUWEUInGBsQcjMjRCcpGTocHRFTVic3SywhYkM1JTVGTh8CVDY4KDkrPD0kSj/8QAGgEAAgMBAQAAAAAAAAAAAAAAAwQBAgYFAP/EADIRAAIBAwIBCgUFAQEAAAAAAAECAAMEERIhMQUTFCIyM0FRUnEVI0JhoSQ0geHwYpH/2gAMAwEAAhEDEQA/AO2imjtnWtIOPzaHCpDlwXVXcLqTlTiYNfkTYn7J/wBb/KNNAE/2S/XMTH4EQ0ARxDnM0F1dVkqlVYgRXXoVYwybeHHW/wAo0VoRY5GAmPWD4Q0rGEa1G8RQ5zxgRfXHrMVRoPZI2TB/1B8Iw6FWSPJe9Z/KGrm74w3TAyD5y3Tbj1GKh0JsbYl71g+Ee/kTZBybdHSuvuhpCRXAgdUbAHGlT1R7Sx8Z7ptf1GKydCLIGbbvrI6DQqyP2bo/z/yg4uelEEhUy1UZhKrx9Caxr8pSSsDNtjzgpPaBF9LDxnulXHmYH/I2yRjq3DTLvkbp0RstOKUPA/XEQdacQ6gqacQ4kbUKCgPQY2PTHsEcZU3Vf1GBBotZqckvjoeVGJ0Ws5JJAmcf4hXxg3SpwMe3THsmV6TV9UBHRSyz5Mx69XxjBovZqRSkx69Xxg2Uq4emNCFCpMQXMnpVb1GBDorZpOKXjwL6vjHNWi9mDJt0f6yvjB0mkeHEQMsT4ywuq3qMq3TKQl5O1wxL3kN6pKgK3sTWvZGRK7oOFvJ4sI7TGQypOBNLbAtRUnyjdoB81zH2j/rRDSBSFXQM1syY+0/9aIaRFxxmWve+aRLSmm5VsFRopXgjfvgeJubVW5LKVj+0TEbTAArkgpNQVkEb8BDVJABpATQCmAplCxpmq5GcYg9QpoDjOYviZndskvqWDGcpnP3JY6VAw1ZbYjWjOokpVb6+cU4ITXw1HIf1srHuht65Arg/TFtVovIwWwm+cklZHWTsA/kOHB+s0kmafQ8BjcVzUDoT/wCiY0cmFrWpxyinXFXlqpiTw3DcI58oKVVvdGMC1aeqply/ltOoCGhRLiEilKJMeOvKA72+Om8axDNqIDgbKwpZyShJUfZHJ2fdcKaJcBGN0tKGce5tzuBI3kshBcCy4nWjELQSlY/zDGJabTdZHfnW3m/2hF1SPOAwUOIxG0HYPZmS6QEKr9KtUnh0xIClEVSAFe+I1su0sG894SVNPkkJDOH0iRGvKJrO6inmn4x00etC47yB1fNNSzXyTiSjtI6xuhjIIGBgi2+sag5lXqaTwiqZqZrgEH0x4qbnEmnJwpNKqUlKuaNpMNQHpj1deTTNKV1SiDThHuiMPrkC4HpgFCysXgpBG8bYxSiI5SpBbTdypHcprC6kkZl22MrnT9JVbTZr/cJ7VRkZ3R6C2WQP2A+8qMhxAdImtsRm3T2jXoAK2bMD+IH/ABohqrjCt3P/AJtmftA/40Q0jMwfzmTvu/aLel+cmdzh7IaZM95bP0YVtL8pbzj2Q0SR7w35ogNE/MaBq9hZKELNvvrmJ4M5Ny4Awx5yhUnqFPbDNSqgBlUCEx1anXXnz4bjqldRUaeykFrNhJSkOJkdxRIKhmMKwHtCaUNYlsYpISa5FZxA6gKnqG0wXe5q69BpvgDOMrTZ7DxAN92+4dxN6g6qU9EAoU9WpvKHTBYAzJezg7isVUdqs/5R1VZakuE89KQAFqvHqSf67YkWWt1tQKXFJqMyAe2Jkyta2A3yhRAUSQAnE7zQQNSxUtqjLEhsYgdsuszRQ08q8sEhS1VxSK4ncaEHpg7LOa1oLAKcSlQPkqGBHpgIloG0GE0JSSoLJ3XTX4dcFpchM1NAUF8pWoVqLxvA/drBWTXbioeIMBV2fE7ObbnNUMUEeSoYg+kAw4yE0JySYmBhrEBRG47R1GohPUKKvDKGHRpd+zlp2NvKAHTRXviLZjuIFxlIWrHoV3p8Ha0vsjQmOjYqh76pXZDRMBFyS/QI6IlUwiPKDvDfmiO+0xzKQwu8cfjK47pQItmXNM2B94xkbd0s/wBsS32YfeMZDy8JqrFj0dPaNHc/8Sm/rx/xphqGcK+gQAkZri+B/wDmiGdPhRYTL33ftFvTHKWP0jDPImsqyfojshY0x8GW4qVDPZwrJs+YOyA0u9aBq9hZNRg4CcqiEy6Wy42vAoUpNOIUR7ochnCxbkvye0lLw1b4vp84YKHYeswasMpBU/EQZaAKQ2oGnVWA77zLVmPS7nh3eZgTjUUx6An2wfmG7zQCxhmOMBrUs8PsNlIQFJUCbxoPT2+6B0KvNkjzhkwSMyD8qIlWwsttOCoSS6VmpNaUCTQZR2etp9uXS44whTV3WDWIUoN8KVF44jE40pxj1FCZeUmW0KUhtJaUB4STx241G+tYlF50pmuUsr1esClhTZSG1C8kCvQIsAFBGncRg4P8wYmdZE21NasBDZKqIBpeukA0O403waYcS64+tttSGyQlAUMQlIoPfAttpdpFCzdQw2dWyNWTeAIKqcMcznXhBcBCUAJAIptx9sUqPppaPPeCqYz95uF1SBuhh0YxkHV/rPq9gSPdCutakCt0EbgIdbLllSdnsMOeGlNV+cTU+0xW3G5MG56nvJJzjoye9vfVq7I5kYxuyKof+qV2QyOMAeEBSYOpR5o7I7EUqY5yn6JI+iOyOtIRpjqiMMdzK27pCa2xL0/dx95UZGvdLURbUvT93H3lRkNrwmrsj+nT2jZoD4jN1/efwJhoHhdULOgYpZ0xxmD9xEM22PeJmZve/aLWmXgS53XuwQ0WZ4mz5g68IWdMBfaZScMT7oNy8mqZk2FJcSg8n1fgVwIHGA0e9aCqYKLmFwpPhFQCdhJpES05QTssWqhLiTebWckqG/hiQeBjgixmwgpcWldaEkozNQewU64I0xoMOG6HN4AkKcqYqOKOqUhxBQ4g3VJOaVDMGBc2+0yxrHXEpGNCTmeHGHObs5E+tCkEtrBALiaUI3HfwOyKz0ikppicmmp4qCq96J8FTeOXZ01gL2zL1jwjNsq1nIBxCevSWLJTKi8+6oatw+RVBqSdhBIPSmNrXsQ2JJiek5pUwhwFuYC0JSVXgccM8d9TWhrHMzATZbUwtsNzClMkkYhVcL43VGB41iVOTaX7OcaWqqFltAOfljH0R1CoYfeA6ytjwnWVCZtyXZkGrzbbIpTcUigHHmmNHkc4il1QOIOcF9FEMCbc1TASkJLiSn9YqFRTgAAD50GJ+RlJqWcenClsJvKU7eu3UjOp3UBgFxZmr1hxlOeVGweEAWFIcsmg+4KMMqwBHhrBwHVmeNBvhg5fLlfNcBocc8M8/RG0k7LOSzBklMlgoBbLRBQpOyhGYjUSEqFXktDE7zjhTfuJhXRzY04l9atx4eE8E6wuhQsqSUhQUBnU0p0xMZ8B87C0rsgTKNBxaddIlohF4KNSKhZIHUTXr3YQXZxQ6N7SuyIXjIqADYQJK+AnzY6bTGkp+hR0DsjqoGteEKoOrCtxlX903C2Zb7MPvGMj3uon+2Zb7P8AiMZDC8Jq7I/p09o4aC+IPfX/AIEwy0xhZ0FKuQP1p+n/AOtMMu+PZ3MzV53zRc0t/uB9L4Qy2SfzFjzBC1pV/wDPX9aGWyPE2fNHZALcfNaCrd2sIZJiNM69xpxEoG9dcNzWVuFVML1MaVplHtpTrVnWfMTj2KGEFZG/h15QpaP6ctvr1FrpblnCeY6MGzwUcbvTl0R1aIXX1otzVR1JQbCD5XTS2rDS7I6SSTTk4AbrhSWwg1ABWACFN41C0VJpSlcYkaKWBaFv2RM2hpHabk03aKtdJtgJowNihndqPIBoBnjG1laIzluWhPT+moQta1lLDcs5zQMkrSpOISAeaN5KlVJFIE7IaUaCTbtoWUo2vYq1FcxL3aKTvWoJGCt60jHNQh3SW2bhFw5Qhl4ibqsqes+Vm5CbSHAyFpau5qQtJoRwveg9MQpFa3uToQkr5yioJ8kXSkH0qA6xDG1pHZmk0i3PWdMHXSyVKel3MHWgaYkDwhUUqK78xSA1kyrjNovsAhV1wy5ITXE0VWnSAKbSSIGUwRHUqa1JPGFpixLTtPRdTVjWmJObQ+FocxSlQbFLl4YhN68a0NaVOcK9vaRWzalmK0dtZbMq8HA1OPkhupJAo4ASEpBqpSkmigABSpo2aYaSL0U0flJGUo9bMygIl0IF438ApwjbicBtUdwMeaNaDtM2AG7eGttF4VdeSqimSamiVbVVUbxxvEkGooIIdW2mIk5bJjBYdhyliWPL2bIDvTaahdcVqOJWeJJr17o7zLa3Zd1kEIdIAvddawmSxf0Dsh+z37TVaS3F/mDK0UDDdPK4cMsMBiYXtF7emZHSFDk28pTU4sImCs1zNArhQn0VhS5ZDt4x23tKroao4CWK5Zjy1FXKlJ5xUAL280Ge6g6jBhn++w8hXZGhrkd8btHmu1y1auyEVGDKu5bjAkp+hR5o7I7mI8hjLt7eaOyJB2QvT7AhX7UqzuofPMt9n/EYyPe6n88yv2f8RjIOOE1dl+3T2jfoNXkL4/iD9xMM/lGFnQjCTmPtJ+4mGYjn9MVHE+8zl735i1pZhyY/ThmsjxNrzRCtpgacmH0iYarJ8Sa80QK271oGt3axf7pM4WbGalEnnTLoveanE+27FahJOzCvohv7o8zrbblJatQywCrgVE+4CAC2Qlp0jMJvCD1XwQJ2eTqYWjk+MIaN6WTthFMuusxJg/oiaFHmnZ0ZRYQ0mkn7LNoSaxMBJAU2TdWgneNhpXgYpt5V1VRviZZIWC7NqCi0ltQKEml83SSK7KCpJz3Q3RuXVcHeLX1hSYlxsZY69DrFft/5Wl5dLD7d8LDJuovkeGUjIjOm0kVjnaTDWjMjM2xNNh5LCdastklTzl4lOFOaKqGJyFYNWDKBix5d1JBU62l5dRXnEA7+qCS1KAooIIUbpF07ax0BvuZnmYrlREPQOwpqfnjpfpGC5aU1zpRqhow2QbpA2EjBI2CpzMMOlOkTNhyoqUOTawdS1sHE8BAPT9yZaclEsOLBCFqUEKKa4gbNmEKSSzNLvTjesdGa1qNfTWE7i9FMlAN51rLkrnqYrMdvKRpydemnjMTLhddcVVSz0UpEF8VRWtFDyvfBYSUspxSUNrAAFLi1YRq9ZbWrJ1ygAMiR7xHL51S2TNAAoTSBtLUsKd+UbGkZsmqnWUlXnZH2gwQyl5g/4K+yFDuaTWusFcuTzpZ9SacFc4e0mG9Xi74/wV9kH+8ytZNFQr94Cso3pRk/QHZEw4U64gWSaSjPmDsETl5QnQPUhanblXd1P54lT/D/AIjGR53UMbYlR/D/AIjGQ0p2mqsgejp7Rx0L8UmvtJp/sRDN5QMLOhniUwN0wr7qYZdgigPWPvM3e9+YraZeFLeceyGyzPE2qZ3RCnpkaKluk9kMXKuRWG5Nn+5YKx0gVHtgdv3jQVUEogleW6s2jpPPupNW0u6tJzwTzfcY9DOtStF0BR72pO7d1GIdnK1YBfWElXOKlHPef63wTWUikww42tSB31CVgkp30zqOyseqks071Mc3TVYsFBVdABKiQKbScoNS8s3LoTLlsuOXiFFKCQTQg0JWK5EYAQOfPJ7UKm8g8laegkEQyzdJJTwZATrCakKrnjSu7GDF9Iit2xZgId0ftG09bINPVTJPUQ2FUxSOaABUkGu87IcTzigVwJFfRFbWKJliYsx19fe3JptTTVcgVip4Vww6d8WUBQo6R2GOtavrX2mfulCsIl6bKT8oNhdCRLg061V7BAyzgWpBtLYCQ4tw1W0kg5DAn+hE7TMIetNaVYFLaAkjMZn3xGs5gqZl0JBK1BRKgPD51Bt+EcW/ch3I4zuW+1mgM68kKiXNRKO0FVEy4FMa7OPbSOLjDYI1jMuhtQVUpUtGwnecBsEEH2ErfkmDNqlnFOkoaSKa67zlBWOVBxwJFMajnOJLTpOIASs1QoJwuqyrs4QkRU+WS2cwdOtliIG7ms0GLZmpM4ImGb6R9JJ+BPoiy82Xh/hL7DFJWfOqsu1JWeUDVlxKlebkR6CYu2XUlxpSkEFKmyUkbQRnHTQ5AguUqWirq84t2QfzVnzB2QQVlA+yR+bMU/UHZBBecJ0OxF6valYd0753lT/gfiMZGd0750lPqPxGMhleE11h+2T2jfob4nM/al9iYZa4QsaGH8ymN6ppZ9iYZhlA1PWMzF6PnNFfTPDk5OWMeaZT+p0blJRJAVNlNQD5CRU+26PTHunBusMK3BUKWk8+Zq0G2U+BKsoaHTSqvafZEW/ePCUqes0/tOYtB2VSoMjnUoFfqwPW4tSy46tSlnEqJxJ31jvLS7s0pCECl+tFHLDMwxydjyUmkOTNH3QKguYJSej41gupUnVdvtF2WlzNqSp9xSGW0Yru1NK80AbYZrUWw/Zza3AtqaUkaxpaaHEZjYRljA6YPKEmYSTRTwKRwFAD6K+mMmX33paUAvGXvIZCidppWnxiB8w4id0NJUkxiswrtC0ET5StMjZ/fXV3agXBUJG84egcRDXo7pBZ+kcnyyy1uLYS4WyXGyg3gmuR4EQnW1pbNyPynY0ro4pqTl0OModOtCVpoReSEtkccVdJ2wE0a0ntGwLOm0WZYfyihTyV3GUvVB1SBQXUEZAHEjPAEUJ7FFBRGjzmdrOapz5Q7pe6Bar/ADgFVQM/oj4x7JpSqUQ24VNBbVNYlsBR5xxBrju2ZbIE2tPN2m+qYcRq3Xrii0sG83zEgjGhNCCNmWyN0zK2G2EpQgX0BKAGnBfFcCK7c9kcW51c4zJxzNAFHRURvKFZlh9VoyRbvOM95Lkwo4t6q8SnpWVDp50eTOtRylTz6pnmLUgFs0aF080CuAFRjw4mODszOS4E1aDDrTSUhBbRQtk5AkXgQeo9OyBttWohuX1YvFxwXDfSUlI2mp35RWpWrEojYIx5fzF7a1XUWXzi/NqvXggXkjCtMyItLudWjy/R1La1VdlAplVTjdpVPsNOqKp16lDn0psCdkNvc2neS20/LZomZdWH0kgkey8ILTBXYzocpUxUo5HhGmx8ZZvgmJ6sawMsMkyjVd0FD5ULW/YnGq9syse6d86Sn1B+8YyPe6d87Sv1H4jGQwOE1/J4zap7Rr0PFZR4/wAW57oZRlC7oYPzOZH6s0v3Qx5CBqOsZlr0/PaK2nuFntKGfO7Ir6xqTCVTMyL15ZO8FVd0WFp5RVkimYKgOOEVnZbym5RCCME4U4xNIE68RyyxtmNAmQp0LwohIAAFM8T7APTHSamNbLpSvEeVQ+SMz14CAAmySBjHczguXK85RFTwGUUNIgzqaVIyJOQqsrLmgvKWlRP+avvgm6VfIUjeFQibbCV0yTU83s9MAmXwWkN4lQCCB1wdQttdlNMnE8pYUMdnNBhm2OlsGcflQYel7yyraJ+SbSJUcJZ2uP0DCd3FHVvaJvPOKJWZsgnfdbbA9gENtvq/sG11DPkr/wB1UJ/cPonQtav41yv+1AjujEzcHW/Krs+1JmWdSNUpxTrRXdUlSVGtaLwqCaGihlltiIHEyoQ8ltCK7UMFNeup9hgp3U3C1aFmKDikqDSsQabRCe7M63wnFqUkDcCT1Z4dscW6pgORNHaUHqUlfO0NTlpKm0oQo303k1CtoqMIjIWoJcllVKW1FKATUFNcPRl6I9MuhixWXXEIU64gOFZSCrFYIFeikQFzXelgHviHCQd4IFf64QkwO4zG7FlcMAOBxPX25Ua1pTKQq9eS43zSAdm40NYm6FpU1pXKJKqgpcAO+qFZ8YDOKLiwqudQYO9z9Gs0sltZiEIcVToQYNTDZEZugq0GP2jlYR/NEDdh7IKmBdkYMgDfBRWULW3YmfrduVr3ThS1JT6g/eMZHvdP+cpM7dSfvGMhocJsOTf2if7xjnoii7IzH2pz3QbUMOMBdFT+YzH2tzsTBuorTOIOM4mSuu+aA9JJAzcolIoTeqRtpQg0hMd0UbQo6ht9Cc7pNRX0RaCkJURURqW0EYiBc3UVjoOBPUrgoNpV6NGHahWreUN4p8I6p0dKVVVKzR6CB7oswNpAoEx5qxuPpiNNf1Q3TnlbfIDooUsTuGw3f/MTm7OmQADLTakgpqKZ3TUbBuh81Sdgjwtgx4U62c6oKpcCrjWM4gdy27QfZdZesxS23UqStBQaEKrXbxiNYs38hyRkrMsFUrLlZVq2wpQqaVNVEnYIYA3QxhQeEH526H1/iAxR9EUNI23LfWwqZs6bCmAoJuc2taZ4HdAX8nUUwlZ//cP/ADFjlEeFFYC5rsclozTuTTXSo2iJaUk9MMBltp9CUoSlIKK0u0ps4QG/J2dJJK1+rMWgWUnNIMa6hG1CYF88cDJpXApDCDErNGjc0rArcpt5hg9onJKsW1BMqYfeUW1IFUgHHCsNxaQBggRmpQVA3BhEg188Zapdl1KtwkSzpdcshKHBQ0qcd8TycI8WjnAimUaqyi1NObGIozajmV13TTW0JP6pX3oyNe6WKWjJite8n7xjIMvCbPk0fpE/3jHPRU/mU0k1qJteXmpg2nwsAr0RVE2++iaeDcw82CUqIQ6pIJIGNAYjmZmivGbmfXr+MeYZachuSmrMXDYzLlKcdse3Dxim+VTQym5n16vjGGbm/wB8mfXr+MEGIM8hv6x/5LmCSIyhimOVzf75NevV8Y8M7Ofvk169XxicyfgLn6xLnAj0JOwVil+VzVPG5n16vjHMzMyakzUySN7yvjEgiR8Db1/iXZdO6NSk7B7IpUTMzTxqY9cr4xtyqZp43M+vV8Y9kSRyE5+v8S57p2pPUI8KT+qr0RS6pqaGU3M+vX8Y05XNV8bmfXq+MV2nvgbD6/x/cugp4K9EeFJ/VJ6opozExTxqY9cr4xqZmZp41MeuV8Yjae+CN6/x/cua6d3sjmQa0x6hFNKmZhWCpl8ji6r4xoJiYTgmYeHQ4r4xUqJPwUj6/wAf3LlosHAEjoMaqUaHmq9BimxMzKjRUy+RxdV8Y0W45U98c/3mKc2fOSORv+/xGDukVFoylb36E7Nt4xkKU24vWDnE4bcYyCKu061BTQpinnhP/9k="/>
          <p:cNvSpPr>
            <a:spLocks noChangeAspect="1" noChangeArrowheads="1"/>
          </p:cNvSpPr>
          <p:nvPr/>
        </p:nvSpPr>
        <p:spPr bwMode="auto">
          <a:xfrm>
            <a:off x="155575" y="-1150938"/>
            <a:ext cx="1905000" cy="2400301"/>
          </a:xfrm>
          <a:prstGeom prst="rect">
            <a:avLst/>
          </a:prstGeom>
          <a:noFill/>
        </p:spPr>
        <p:txBody>
          <a:bodyPr vert="horz" wrap="square" lIns="91440" tIns="45720" rIns="91440" bIns="45720" numCol="1" anchor="t" anchorCtr="0" compatLnSpc="1">
            <a:prstTxWarp prst="textNoShape">
              <a:avLst/>
            </a:prstTxWarp>
          </a:bodyPr>
          <a:lstStyle/>
          <a:p>
            <a:endParaRPr lang="es-PA"/>
          </a:p>
        </p:txBody>
      </p:sp>
      <p:sp>
        <p:nvSpPr>
          <p:cNvPr id="1030" name="AutoShape 6" descr="data:image/jpg;base64,/9j/4AAQSkZJRgABAQAAAQABAAD/2wBDAAkGBwgHBgkIBwgKCgkLDRYPDQwMDRsUFRAWIB0iIiAdHx8kKDQsJCYxJx8fLT0tMTU3Ojo6Iys/RD84QzQ5Ojf/2wBDAQoKCg0MDRoPDxo3JR8lNzc3Nzc3Nzc3Nzc3Nzc3Nzc3Nzc3Nzc3Nzc3Nzc3Nzc3Nzc3Nzc3Nzc3Nzc3Nzc3Nzf/wAARCAC7AJUDASIAAhEBAxEB/8QAGwAAAgIDAQAAAAAAAAAAAAAABQYEBwACAwH/xABNEAABAgMEBQULBwkJAQEAAAABAgMABBEFEiExBhNBUWEUInGBsQcjMjRCcpGTocHRFTVic3SywhYkM1JTVGTh8CVDY4KDkrPD0kSj/8QAGgEAAgMBAQAAAAAAAAAAAAAAAwQBAgYFAP/EADIRAAIBAwIBCgUFAQEAAAAAAAECAAMEERIhMQUTFCIyM0FRUnEVI0JhoSQ0geHwYpH/2gAMAwEAAhEDEQA/AO2imjtnWtIOPzaHCpDlwXVXcLqTlTiYNfkTYn7J/wBb/KNNAE/2S/XMTH4EQ0ARxDnM0F1dVkqlVYgRXXoVYwybeHHW/wAo0VoRY5GAmPWD4Q0rGEa1G8RQ5zxgRfXHrMVRoPZI2TB/1B8Iw6FWSPJe9Z/KGrm74w3TAyD5y3Tbj1GKh0JsbYl71g+Ee/kTZBybdHSuvuhpCRXAgdUbAHGlT1R7Sx8Z7ptf1GKydCLIGbbvrI6DQqyP2bo/z/yg4uelEEhUy1UZhKrx9Caxr8pSSsDNtjzgpPaBF9LDxnulXHmYH/I2yRjq3DTLvkbp0RstOKUPA/XEQdacQ6gqacQ4kbUKCgPQY2PTHsEcZU3Vf1GBBotZqckvjoeVGJ0Ws5JJAmcf4hXxg3SpwMe3THsmV6TV9UBHRSyz5Mx69XxjBovZqRSkx69Xxg2Uq4emNCFCpMQXMnpVb1GBDorZpOKXjwL6vjHNWi9mDJt0f6yvjB0mkeHEQMsT4ywuq3qMq3TKQl5O1wxL3kN6pKgK3sTWvZGRK7oOFvJ4sI7TGQypOBNLbAtRUnyjdoB81zH2j/rRDSBSFXQM1syY+0/9aIaRFxxmWve+aRLSmm5VsFRopXgjfvgeJubVW5LKVj+0TEbTAArkgpNQVkEb8BDVJABpATQCmAplCxpmq5GcYg9QpoDjOYviZndskvqWDGcpnP3JY6VAw1ZbYjWjOokpVb6+cU4ITXw1HIf1srHuht65Arg/TFtVovIwWwm+cklZHWTsA/kOHB+s0kmafQ8BjcVzUDoT/wCiY0cmFrWpxyinXFXlqpiTw3DcI58oKVVvdGMC1aeqply/ltOoCGhRLiEilKJMeOvKA72+Om8axDNqIDgbKwpZyShJUfZHJ2fdcKaJcBGN0tKGce5tzuBI3kshBcCy4nWjELQSlY/zDGJabTdZHfnW3m/2hF1SPOAwUOIxG0HYPZmS6QEKr9KtUnh0xIClEVSAFe+I1su0sG894SVNPkkJDOH0iRGvKJrO6inmn4x00etC47yB1fNNSzXyTiSjtI6xuhjIIGBgi2+sag5lXqaTwiqZqZrgEH0x4qbnEmnJwpNKqUlKuaNpMNQHpj1deTTNKV1SiDThHuiMPrkC4HpgFCysXgpBG8bYxSiI5SpBbTdypHcprC6kkZl22MrnT9JVbTZr/cJ7VRkZ3R6C2WQP2A+8qMhxAdImtsRm3T2jXoAK2bMD+IH/ABohqrjCt3P/AJtmftA/40Q0jMwfzmTvu/aLel+cmdzh7IaZM95bP0YVtL8pbzj2Q0SR7w35ogNE/MaBq9hZKELNvvrmJ4M5Ny4Awx5yhUnqFPbDNSqgBlUCEx1anXXnz4bjqldRUaeykFrNhJSkOJkdxRIKhmMKwHtCaUNYlsYpISa5FZxA6gKnqG0wXe5q69BpvgDOMrTZ7DxAN92+4dxN6g6qU9EAoU9WpvKHTBYAzJezg7isVUdqs/5R1VZakuE89KQAFqvHqSf67YkWWt1tQKXFJqMyAe2Jkyta2A3yhRAUSQAnE7zQQNSxUtqjLEhsYgdsuszRQ08q8sEhS1VxSK4ncaEHpg7LOa1oLAKcSlQPkqGBHpgIloG0GE0JSSoLJ3XTX4dcFpchM1NAUF8pWoVqLxvA/drBWTXbioeIMBV2fE7ObbnNUMUEeSoYg+kAw4yE0JySYmBhrEBRG47R1GohPUKKvDKGHRpd+zlp2NvKAHTRXviLZjuIFxlIWrHoV3p8Ha0vsjQmOjYqh76pXZDRMBFyS/QI6IlUwiPKDvDfmiO+0xzKQwu8cfjK47pQItmXNM2B94xkbd0s/wBsS32YfeMZDy8JqrFj0dPaNHc/8Sm/rx/xphqGcK+gQAkZri+B/wDmiGdPhRYTL33ftFvTHKWP0jDPImsqyfojshY0x8GW4qVDPZwrJs+YOyA0u9aBq9hZNRg4CcqiEy6Wy42vAoUpNOIUR7ochnCxbkvye0lLw1b4vp84YKHYeswasMpBU/EQZaAKQ2oGnVWA77zLVmPS7nh3eZgTjUUx6An2wfmG7zQCxhmOMBrUs8PsNlIQFJUCbxoPT2+6B0KvNkjzhkwSMyD8qIlWwsttOCoSS6VmpNaUCTQZR2etp9uXS44whTV3WDWIUoN8KVF44jE40pxj1FCZeUmW0KUhtJaUB4STx241G+tYlF50pmuUsr1esClhTZSG1C8kCvQIsAFBGncRg4P8wYmdZE21NasBDZKqIBpeukA0O403waYcS64+tttSGyQlAUMQlIoPfAttpdpFCzdQw2dWyNWTeAIKqcMcznXhBcBCUAJAIptx9sUqPppaPPeCqYz95uF1SBuhh0YxkHV/rPq9gSPdCutakCt0EbgIdbLllSdnsMOeGlNV+cTU+0xW3G5MG56nvJJzjoye9vfVq7I5kYxuyKof+qV2QyOMAeEBSYOpR5o7I7EUqY5yn6JI+iOyOtIRpjqiMMdzK27pCa2xL0/dx95UZGvdLURbUvT93H3lRkNrwmrsj+nT2jZoD4jN1/efwJhoHhdULOgYpZ0xxmD9xEM22PeJmZve/aLWmXgS53XuwQ0WZ4mz5g68IWdMBfaZScMT7oNy8mqZk2FJcSg8n1fgVwIHGA0e9aCqYKLmFwpPhFQCdhJpES05QTssWqhLiTebWckqG/hiQeBjgixmwgpcWldaEkozNQewU64I0xoMOG6HN4AkKcqYqOKOqUhxBQ4g3VJOaVDMGBc2+0yxrHXEpGNCTmeHGHObs5E+tCkEtrBALiaUI3HfwOyKz0ikppicmmp4qCq96J8FTeOXZ01gL2zL1jwjNsq1nIBxCevSWLJTKi8+6oatw+RVBqSdhBIPSmNrXsQ2JJiek5pUwhwFuYC0JSVXgccM8d9TWhrHMzATZbUwtsNzClMkkYhVcL43VGB41iVOTaX7OcaWqqFltAOfljH0R1CoYfeA6ytjwnWVCZtyXZkGrzbbIpTcUigHHmmNHkc4il1QOIOcF9FEMCbc1TASkJLiSn9YqFRTgAAD50GJ+RlJqWcenClsJvKU7eu3UjOp3UBgFxZmr1hxlOeVGweEAWFIcsmg+4KMMqwBHhrBwHVmeNBvhg5fLlfNcBocc8M8/RG0k7LOSzBklMlgoBbLRBQpOyhGYjUSEqFXktDE7zjhTfuJhXRzY04l9atx4eE8E6wuhQsqSUhQUBnU0p0xMZ8B87C0rsgTKNBxaddIlohF4KNSKhZIHUTXr3YQXZxQ6N7SuyIXjIqADYQJK+AnzY6bTGkp+hR0DsjqoGteEKoOrCtxlX903C2Zb7MPvGMj3uon+2Zb7P8AiMZDC8Jq7I/p09o4aC+IPfX/AIEwy0xhZ0FKuQP1p+n/AOtMMu+PZ3MzV53zRc0t/uB9L4Qy2SfzFjzBC1pV/wDPX9aGWyPE2fNHZALcfNaCrd2sIZJiNM69xpxEoG9dcNzWVuFVML1MaVplHtpTrVnWfMTj2KGEFZG/h15QpaP6ctvr1FrpblnCeY6MGzwUcbvTl0R1aIXX1otzVR1JQbCD5XTS2rDS7I6SSTTk4AbrhSWwg1ABWACFN41C0VJpSlcYkaKWBaFv2RM2hpHabk03aKtdJtgJowNihndqPIBoBnjG1laIzluWhPT+moQta1lLDcs5zQMkrSpOISAeaN5KlVJFIE7IaUaCTbtoWUo2vYq1FcxL3aKTvWoJGCt60jHNQh3SW2bhFw5Qhl4ibqsqes+Vm5CbSHAyFpau5qQtJoRwveg9MQpFa3uToQkr5yioJ8kXSkH0qA6xDG1pHZmk0i3PWdMHXSyVKel3MHWgaYkDwhUUqK78xSA1kyrjNovsAhV1wy5ITXE0VWnSAKbSSIGUwRHUqa1JPGFpixLTtPRdTVjWmJObQ+FocxSlQbFLl4YhN68a0NaVOcK9vaRWzalmK0dtZbMq8HA1OPkhupJAo4ASEpBqpSkmigABSpo2aYaSL0U0flJGUo9bMygIl0IF438ApwjbicBtUdwMeaNaDtM2AG7eGttF4VdeSqimSamiVbVVUbxxvEkGooIIdW2mIk5bJjBYdhyliWPL2bIDvTaahdcVqOJWeJJr17o7zLa3Zd1kEIdIAvddawmSxf0Dsh+z37TVaS3F/mDK0UDDdPK4cMsMBiYXtF7emZHSFDk28pTU4sImCs1zNArhQn0VhS5ZDt4x23tKroao4CWK5Zjy1FXKlJ5xUAL280Ge6g6jBhn++w8hXZGhrkd8btHmu1y1auyEVGDKu5bjAkp+hR5o7I7mI8hjLt7eaOyJB2QvT7AhX7UqzuofPMt9n/EYyPe6n88yv2f8RjIOOE1dl+3T2jfoNXkL4/iD9xMM/lGFnQjCTmPtJ+4mGYjn9MVHE+8zl735i1pZhyY/ThmsjxNrzRCtpgacmH0iYarJ8Sa80QK271oGt3axf7pM4WbGalEnnTLoveanE+27FahJOzCvohv7o8zrbblJatQywCrgVE+4CAC2Qlp0jMJvCD1XwQJ2eTqYWjk+MIaN6WTthFMuusxJg/oiaFHmnZ0ZRYQ0mkn7LNoSaxMBJAU2TdWgneNhpXgYpt5V1VRviZZIWC7NqCi0ltQKEml83SSK7KCpJz3Q3RuXVcHeLX1hSYlxsZY69DrFft/5Wl5dLD7d8LDJuovkeGUjIjOm0kVjnaTDWjMjM2xNNh5LCdastklTzl4lOFOaKqGJyFYNWDKBix5d1JBU62l5dRXnEA7+qCS1KAooIIUbpF07ax0BvuZnmYrlREPQOwpqfnjpfpGC5aU1zpRqhow2QbpA2EjBI2CpzMMOlOkTNhyoqUOTawdS1sHE8BAPT9yZaclEsOLBCFqUEKKa4gbNmEKSSzNLvTjesdGa1qNfTWE7i9FMlAN51rLkrnqYrMdvKRpydemnjMTLhddcVVSz0UpEF8VRWtFDyvfBYSUspxSUNrAAFLi1YRq9ZbWrJ1ygAMiR7xHL51S2TNAAoTSBtLUsKd+UbGkZsmqnWUlXnZH2gwQyl5g/4K+yFDuaTWusFcuTzpZ9SacFc4e0mG9Xi74/wV9kH+8ytZNFQr94Cso3pRk/QHZEw4U64gWSaSjPmDsETl5QnQPUhanblXd1P54lT/D/AIjGR53UMbYlR/D/AIjGQ0p2mqsgejp7Rx0L8UmvtJp/sRDN5QMLOhniUwN0wr7qYZdgigPWPvM3e9+YraZeFLeceyGyzPE2qZ3RCnpkaKluk9kMXKuRWG5Nn+5YKx0gVHtgdv3jQVUEogleW6s2jpPPupNW0u6tJzwTzfcY9DOtStF0BR72pO7d1GIdnK1YBfWElXOKlHPef63wTWUikww42tSB31CVgkp30zqOyseqks071Mc3TVYsFBVdABKiQKbScoNS8s3LoTLlsuOXiFFKCQTQg0JWK5EYAQOfPJ7UKm8g8laegkEQyzdJJTwZATrCakKrnjSu7GDF9Iit2xZgId0ftG09bINPVTJPUQ2FUxSOaABUkGu87IcTzigVwJFfRFbWKJliYsx19fe3JptTTVcgVip4Vww6d8WUBQo6R2GOtavrX2mfulCsIl6bKT8oNhdCRLg061V7BAyzgWpBtLYCQ4tw1W0kg5DAn+hE7TMIetNaVYFLaAkjMZn3xGs5gqZl0JBK1BRKgPD51Bt+EcW/ch3I4zuW+1mgM68kKiXNRKO0FVEy4FMa7OPbSOLjDYI1jMuhtQVUpUtGwnecBsEEH2ErfkmDNqlnFOkoaSKa67zlBWOVBxwJFMajnOJLTpOIASs1QoJwuqyrs4QkRU+WS2cwdOtliIG7ms0GLZmpM4ImGb6R9JJ+BPoiy82Xh/hL7DFJWfOqsu1JWeUDVlxKlebkR6CYu2XUlxpSkEFKmyUkbQRnHTQ5AguUqWirq84t2QfzVnzB2QQVlA+yR+bMU/UHZBBecJ0OxF6valYd0753lT/gfiMZGd0750lPqPxGMhleE11h+2T2jfob4nM/al9iYZa4QsaGH8ymN6ppZ9iYZhlA1PWMzF6PnNFfTPDk5OWMeaZT+p0blJRJAVNlNQD5CRU+26PTHunBusMK3BUKWk8+Zq0G2U+BKsoaHTSqvafZEW/ePCUqes0/tOYtB2VSoMjnUoFfqwPW4tSy46tSlnEqJxJ31jvLS7s0pCECl+tFHLDMwxydjyUmkOTNH3QKguYJSej41gupUnVdvtF2WlzNqSp9xSGW0Yru1NK80AbYZrUWw/Zza3AtqaUkaxpaaHEZjYRljA6YPKEmYSTRTwKRwFAD6K+mMmX33paUAvGXvIZCidppWnxiB8w4id0NJUkxiswrtC0ET5StMjZ/fXV3agXBUJG84egcRDXo7pBZ+kcnyyy1uLYS4WyXGyg3gmuR4EQnW1pbNyPynY0ro4pqTl0OModOtCVpoReSEtkccVdJ2wE0a0ntGwLOm0WZYfyihTyV3GUvVB1SBQXUEZAHEjPAEUJ7FFBRGjzmdrOapz5Q7pe6Bar/ADgFVQM/oj4x7JpSqUQ24VNBbVNYlsBR5xxBrju2ZbIE2tPN2m+qYcRq3Xrii0sG83zEgjGhNCCNmWyN0zK2G2EpQgX0BKAGnBfFcCK7c9kcW51c4zJxzNAFHRURvKFZlh9VoyRbvOM95Lkwo4t6q8SnpWVDp50eTOtRylTz6pnmLUgFs0aF080CuAFRjw4mODszOS4E1aDDrTSUhBbRQtk5AkXgQeo9OyBttWohuX1YvFxwXDfSUlI2mp35RWpWrEojYIx5fzF7a1XUWXzi/NqvXggXkjCtMyItLudWjy/R1La1VdlAplVTjdpVPsNOqKp16lDn0psCdkNvc2neS20/LZomZdWH0kgkey8ILTBXYzocpUxUo5HhGmx8ZZvgmJ6sawMsMkyjVd0FD5ULW/YnGq9syse6d86Sn1B+8YyPe6d87Sv1H4jGQwOE1/J4zap7Rr0PFZR4/wAW57oZRlC7oYPzOZH6s0v3Qx5CBqOsZlr0/PaK2nuFntKGfO7Ir6xqTCVTMyL15ZO8FVd0WFp5RVkimYKgOOEVnZbym5RCCME4U4xNIE68RyyxtmNAmQp0LwohIAAFM8T7APTHSamNbLpSvEeVQ+SMz14CAAmySBjHczguXK85RFTwGUUNIgzqaVIyJOQqsrLmgvKWlRP+avvgm6VfIUjeFQibbCV0yTU83s9MAmXwWkN4lQCCB1wdQttdlNMnE8pYUMdnNBhm2OlsGcflQYel7yyraJ+SbSJUcJZ2uP0DCd3FHVvaJvPOKJWZsgnfdbbA9gENtvq/sG11DPkr/wB1UJ/cPonQtav41yv+1AjujEzcHW/Krs+1JmWdSNUpxTrRXdUlSVGtaLwqCaGihlltiIHEyoQ8ltCK7UMFNeup9hgp3U3C1aFmKDikqDSsQabRCe7M63wnFqUkDcCT1Z4dscW6pgORNHaUHqUlfO0NTlpKm0oQo303k1CtoqMIjIWoJcllVKW1FKATUFNcPRl6I9MuhixWXXEIU64gOFZSCrFYIFeikQFzXelgHviHCQd4IFf64QkwO4zG7FlcMAOBxPX25Ua1pTKQq9eS43zSAdm40NYm6FpU1pXKJKqgpcAO+qFZ8YDOKLiwqudQYO9z9Gs0sltZiEIcVToQYNTDZEZugq0GP2jlYR/NEDdh7IKmBdkYMgDfBRWULW3YmfrduVr3ThS1JT6g/eMZHvdP+cpM7dSfvGMhocJsOTf2if7xjnoii7IzH2pz3QbUMOMBdFT+YzH2tzsTBuorTOIOM4mSuu+aA9JJAzcolIoTeqRtpQg0hMd0UbQo6ht9Cc7pNRX0RaCkJURURqW0EYiBc3UVjoOBPUrgoNpV6NGHahWreUN4p8I6p0dKVVVKzR6CB7oswNpAoEx5qxuPpiNNf1Q3TnlbfIDooUsTuGw3f/MTm7OmQADLTakgpqKZ3TUbBuh81Sdgjwtgx4U62c6oKpcCrjWM4gdy27QfZdZesxS23UqStBQaEKrXbxiNYs38hyRkrMsFUrLlZVq2wpQqaVNVEnYIYA3QxhQeEH526H1/iAxR9EUNI23LfWwqZs6bCmAoJuc2taZ4HdAX8nUUwlZ//cP/ADFjlEeFFYC5rsclozTuTTXSo2iJaUk9MMBltp9CUoSlIKK0u0ps4QG/J2dJJK1+rMWgWUnNIMa6hG1CYF88cDJpXApDCDErNGjc0rArcpt5hg9onJKsW1BMqYfeUW1IFUgHHCsNxaQBggRmpQVA3BhEg188Zapdl1KtwkSzpdcshKHBQ0qcd8TycI8WjnAimUaqyi1NObGIozajmV13TTW0JP6pX3oyNe6WKWjJite8n7xjIMvCbPk0fpE/3jHPRU/mU0k1qJteXmpg2nwsAr0RVE2++iaeDcw82CUqIQ6pIJIGNAYjmZmivGbmfXr+MeYZachuSmrMXDYzLlKcdse3Dxim+VTQym5n16vjGGbm/wB8mfXr+MEGIM8hv6x/5LmCSIyhimOVzf75NevV8Y8M7Ofvk169XxicyfgLn6xLnAj0JOwVil+VzVPG5n16vjHMzMyakzUySN7yvjEgiR8Db1/iXZdO6NSk7B7IpUTMzTxqY9cr4xtyqZp43M+vV8Y9kSRyE5+v8S57p2pPUI8KT+qr0RS6pqaGU3M+vX8Y05XNV8bmfXq+MV2nvgbD6/x/cugp4K9EeFJ/VJ6opozExTxqY9cr4xqZmZp41MeuV8Yjae+CN6/x/cua6d3sjmQa0x6hFNKmZhWCpl8ji6r4xoJiYTgmYeHQ4r4xUqJPwUj6/wAf3LlosHAEjoMaqUaHmq9BimxMzKjRUy+RxdV8Y0W45U98c/3mKc2fOSORv+/xGDukVFoylb36E7Nt4xkKU24vWDnE4bcYyCKu061BTQpinnhP/9k="/>
          <p:cNvSpPr>
            <a:spLocks noChangeAspect="1" noChangeArrowheads="1"/>
          </p:cNvSpPr>
          <p:nvPr/>
        </p:nvSpPr>
        <p:spPr bwMode="auto">
          <a:xfrm>
            <a:off x="155575" y="-715963"/>
            <a:ext cx="1190625" cy="1504951"/>
          </a:xfrm>
          <a:prstGeom prst="rect">
            <a:avLst/>
          </a:prstGeom>
          <a:noFill/>
        </p:spPr>
        <p:txBody>
          <a:bodyPr vert="horz" wrap="square" lIns="91440" tIns="45720" rIns="91440" bIns="45720" numCol="1" anchor="t" anchorCtr="0" compatLnSpc="1">
            <a:prstTxWarp prst="textNoShape">
              <a:avLst/>
            </a:prstTxWarp>
          </a:bodyPr>
          <a:lstStyle/>
          <a:p>
            <a:endParaRPr lang="es-PA"/>
          </a:p>
        </p:txBody>
      </p:sp>
      <p:pic>
        <p:nvPicPr>
          <p:cNvPr id="1032" name="Picture 8" descr="San Ireneo de Lyon"/>
          <p:cNvPicPr>
            <a:picLocks noChangeAspect="1" noChangeArrowheads="1"/>
          </p:cNvPicPr>
          <p:nvPr/>
        </p:nvPicPr>
        <p:blipFill>
          <a:blip r:embed="rId2" cstate="print"/>
          <a:srcRect/>
          <a:stretch>
            <a:fillRect/>
          </a:stretch>
        </p:blipFill>
        <p:spPr bwMode="auto">
          <a:xfrm>
            <a:off x="467544" y="1412776"/>
            <a:ext cx="3816424" cy="4896544"/>
          </a:xfrm>
          <a:prstGeom prst="rect">
            <a:avLst/>
          </a:prstGeom>
          <a:noFill/>
        </p:spPr>
      </p:pic>
    </p:spTree>
  </p:cSld>
  <p:clrMapOvr>
    <a:masterClrMapping/>
  </p:clrMapOvr>
  <p:transition spd="slow">
    <p:diamon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half" idx="1"/>
          </p:nvPr>
        </p:nvSpPr>
        <p:spPr>
          <a:xfrm>
            <a:off x="457200" y="1340768"/>
            <a:ext cx="4042792" cy="5040560"/>
          </a:xfrm>
        </p:spPr>
        <p:style>
          <a:lnRef idx="1">
            <a:schemeClr val="accent4"/>
          </a:lnRef>
          <a:fillRef idx="3">
            <a:schemeClr val="accent4"/>
          </a:fillRef>
          <a:effectRef idx="2">
            <a:schemeClr val="accent4"/>
          </a:effectRef>
          <a:fontRef idx="minor">
            <a:schemeClr val="lt1"/>
          </a:fontRef>
        </p:style>
        <p:txBody>
          <a:bodyPr/>
          <a:lstStyle/>
          <a:p>
            <a:pPr algn="ctr">
              <a:buNone/>
            </a:pPr>
            <a:r>
              <a:rPr lang="es-PA" dirty="0" smtClean="0"/>
              <a:t> </a:t>
            </a:r>
            <a:r>
              <a:rPr lang="es-PA" sz="3200" u="sng" dirty="0" smtClean="0"/>
              <a:t>El hombre</a:t>
            </a:r>
          </a:p>
          <a:p>
            <a:pPr algn="ctr">
              <a:buNone/>
            </a:pPr>
            <a:r>
              <a:rPr lang="es-PA" sz="3200" dirty="0" smtClean="0"/>
              <a:t>simboliza a San Mateo, cuyo evangelio comienza con la genealogía humana de Cristo</a:t>
            </a:r>
          </a:p>
          <a:p>
            <a:pPr algn="ctr">
              <a:buNone/>
            </a:pPr>
            <a:r>
              <a:rPr lang="es-PA" sz="3200" dirty="0" smtClean="0"/>
              <a:t> (Mt 1, 1-17)</a:t>
            </a:r>
          </a:p>
          <a:p>
            <a:pPr>
              <a:buNone/>
            </a:pPr>
            <a:endParaRPr lang="es-PA" dirty="0" smtClean="0"/>
          </a:p>
          <a:p>
            <a:endParaRPr lang="es-PA" dirty="0"/>
          </a:p>
        </p:txBody>
      </p:sp>
      <p:sp>
        <p:nvSpPr>
          <p:cNvPr id="5" name="3 Título"/>
          <p:cNvSpPr txBox="1">
            <a:spLocks/>
          </p:cNvSpPr>
          <p:nvPr/>
        </p:nvSpPr>
        <p:spPr bwMode="auto">
          <a:xfrm>
            <a:off x="-468560" y="26064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sz="2400" b="1" i="0" u="none" strike="noStrike" kern="0" cap="none" spc="0" normalizeH="0" baseline="0" noProof="0" dirty="0" smtClean="0">
                <a:ln>
                  <a:noFill/>
                </a:ln>
                <a:solidFill>
                  <a:schemeClr val="bg1"/>
                </a:solidFill>
                <a:effectLst/>
                <a:uLnTx/>
                <a:uFillTx/>
                <a:latin typeface="+mj-lt"/>
                <a:ea typeface="+mj-ea"/>
                <a:cs typeface="+mj-cs"/>
              </a:rPr>
              <a:t>7. REPRESENTACIÓN ICONOGRÁFICA</a:t>
            </a:r>
            <a:endParaRPr kumimoji="0" lang="es-PA" sz="2400" b="1" i="0" u="none" strike="noStrike" kern="0" cap="none" spc="0" normalizeH="0" baseline="0" noProof="0" dirty="0">
              <a:ln>
                <a:noFill/>
              </a:ln>
              <a:solidFill>
                <a:schemeClr val="bg1"/>
              </a:solidFill>
              <a:effectLst/>
              <a:uLnTx/>
              <a:uFillTx/>
              <a:latin typeface="+mj-lt"/>
              <a:ea typeface="+mj-ea"/>
              <a:cs typeface="+mj-cs"/>
            </a:endParaRPr>
          </a:p>
        </p:txBody>
      </p:sp>
      <p:pic>
        <p:nvPicPr>
          <p:cNvPr id="38914" name="Picture 2" descr="http://www.corazones.org/z_imagenes/biblia_temas/nuevo_testamento/evangelistas_simbolos.jpg"/>
          <p:cNvPicPr>
            <a:picLocks noChangeAspect="1" noChangeArrowheads="1"/>
          </p:cNvPicPr>
          <p:nvPr/>
        </p:nvPicPr>
        <p:blipFill>
          <a:blip r:embed="rId2" cstate="print"/>
          <a:srcRect l="800" t="1386" r="56023" b="54273"/>
          <a:stretch>
            <a:fillRect/>
          </a:stretch>
        </p:blipFill>
        <p:spPr bwMode="auto">
          <a:xfrm>
            <a:off x="4644008" y="1412776"/>
            <a:ext cx="3960440" cy="4896544"/>
          </a:xfrm>
          <a:prstGeom prst="rect">
            <a:avLst/>
          </a:prstGeom>
          <a:noFill/>
        </p:spPr>
      </p:pic>
    </p:spTree>
  </p:cSld>
  <p:clrMapOvr>
    <a:masterClrMapping/>
  </p:clrMapOvr>
  <p:transition spd="slow">
    <p:split dir="in"/>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contenido"/>
          <p:cNvSpPr>
            <a:spLocks noGrp="1"/>
          </p:cNvSpPr>
          <p:nvPr>
            <p:ph sz="half" idx="2"/>
          </p:nvPr>
        </p:nvSpPr>
        <p:spPr/>
        <p:style>
          <a:lnRef idx="1">
            <a:schemeClr val="accent2"/>
          </a:lnRef>
          <a:fillRef idx="3">
            <a:schemeClr val="accent2"/>
          </a:fillRef>
          <a:effectRef idx="2">
            <a:schemeClr val="accent2"/>
          </a:effectRef>
          <a:fontRef idx="minor">
            <a:schemeClr val="lt1"/>
          </a:fontRef>
        </p:style>
        <p:txBody>
          <a:bodyPr/>
          <a:lstStyle/>
          <a:p>
            <a:pPr algn="ctr">
              <a:buNone/>
            </a:pPr>
            <a:r>
              <a:rPr lang="es-PA" sz="3200" dirty="0" smtClean="0"/>
              <a:t> </a:t>
            </a:r>
            <a:r>
              <a:rPr lang="es-PA" sz="3200" u="sng" dirty="0" smtClean="0"/>
              <a:t>El león </a:t>
            </a:r>
            <a:r>
              <a:rPr lang="es-PA" sz="3200" dirty="0" smtClean="0"/>
              <a:t>a San marcos, que inicia su obra hablando de la voz que clama en el desierto, donde se oye el rugido del león </a:t>
            </a:r>
          </a:p>
          <a:p>
            <a:pPr algn="ctr">
              <a:buNone/>
            </a:pPr>
            <a:r>
              <a:rPr lang="es-PA" sz="3200" dirty="0" smtClean="0"/>
              <a:t>(Mc 1, 4.12).</a:t>
            </a:r>
          </a:p>
          <a:p>
            <a:pPr>
              <a:buNone/>
            </a:pPr>
            <a:endParaRPr lang="es-PA" sz="3200" dirty="0" smtClean="0"/>
          </a:p>
          <a:p>
            <a:endParaRPr lang="es-PA" sz="3200" dirty="0"/>
          </a:p>
        </p:txBody>
      </p:sp>
      <p:pic>
        <p:nvPicPr>
          <p:cNvPr id="41986" name="Picture 2" descr="http://www.corazones.org/z_imagenes/biblia_temas/nuevo_testamento/evangelistas_simbolos.jpg"/>
          <p:cNvPicPr>
            <a:picLocks noChangeAspect="1" noChangeArrowheads="1"/>
          </p:cNvPicPr>
          <p:nvPr/>
        </p:nvPicPr>
        <p:blipFill>
          <a:blip r:embed="rId2" cstate="print"/>
          <a:srcRect l="1519" t="55898" r="56023"/>
          <a:stretch>
            <a:fillRect/>
          </a:stretch>
        </p:blipFill>
        <p:spPr bwMode="auto">
          <a:xfrm>
            <a:off x="611560" y="1484784"/>
            <a:ext cx="3888432" cy="4680520"/>
          </a:xfrm>
          <a:prstGeom prst="rect">
            <a:avLst/>
          </a:prstGeom>
          <a:noFill/>
        </p:spPr>
      </p:pic>
      <p:sp>
        <p:nvSpPr>
          <p:cNvPr id="6" name="3 Título"/>
          <p:cNvSpPr txBox="1">
            <a:spLocks/>
          </p:cNvSpPr>
          <p:nvPr/>
        </p:nvSpPr>
        <p:spPr bwMode="auto">
          <a:xfrm>
            <a:off x="-468560" y="26064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sz="2400" b="1" i="0" u="none" strike="noStrike" kern="0" cap="none" spc="0" normalizeH="0" baseline="0" noProof="0" dirty="0" smtClean="0">
                <a:ln>
                  <a:noFill/>
                </a:ln>
                <a:solidFill>
                  <a:schemeClr val="bg1"/>
                </a:solidFill>
                <a:effectLst/>
                <a:uLnTx/>
                <a:uFillTx/>
                <a:latin typeface="+mj-lt"/>
                <a:ea typeface="+mj-ea"/>
                <a:cs typeface="+mj-cs"/>
              </a:rPr>
              <a:t>7. REPRESENTACIÓN ICONOGRÁFICA</a:t>
            </a:r>
            <a:endParaRPr kumimoji="0" lang="es-PA" sz="2400" b="1" i="0" u="none" strike="noStrike" kern="0" cap="none" spc="0" normalizeH="0" baseline="0" noProof="0" dirty="0">
              <a:ln>
                <a:noFill/>
              </a:ln>
              <a:solidFill>
                <a:schemeClr val="bg1"/>
              </a:solidFill>
              <a:effectLst/>
              <a:uLnTx/>
              <a:uFillTx/>
              <a:latin typeface="+mj-lt"/>
              <a:ea typeface="+mj-ea"/>
              <a:cs typeface="+mj-cs"/>
            </a:endParaRPr>
          </a:p>
        </p:txBody>
      </p:sp>
    </p:spTree>
  </p:cSld>
  <p:clrMapOvr>
    <a:masterClrMapping/>
  </p:clrMapOvr>
  <p:transition spd="slow">
    <p:spli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half" idx="1"/>
          </p:nvPr>
        </p:nvSpPr>
        <p:spPr/>
        <p:style>
          <a:lnRef idx="3">
            <a:schemeClr val="lt1"/>
          </a:lnRef>
          <a:fillRef idx="1">
            <a:schemeClr val="accent2"/>
          </a:fillRef>
          <a:effectRef idx="1">
            <a:schemeClr val="accent2"/>
          </a:effectRef>
          <a:fontRef idx="minor">
            <a:schemeClr val="lt1"/>
          </a:fontRef>
        </p:style>
        <p:txBody>
          <a:bodyPr/>
          <a:lstStyle/>
          <a:p>
            <a:pPr algn="ctr">
              <a:buNone/>
            </a:pPr>
            <a:r>
              <a:rPr lang="es-PA" sz="3200" u="sng" dirty="0" smtClean="0"/>
              <a:t>El toro</a:t>
            </a:r>
            <a:r>
              <a:rPr lang="es-PA" sz="3200" dirty="0" smtClean="0"/>
              <a:t> </a:t>
            </a:r>
          </a:p>
          <a:p>
            <a:pPr algn="ctr">
              <a:buNone/>
            </a:pPr>
            <a:r>
              <a:rPr lang="es-PA" sz="3200" dirty="0" smtClean="0"/>
              <a:t>hace referencia a los sacrificios del Templo, lugar donde sitúa San Lucas el principio del relato</a:t>
            </a:r>
          </a:p>
          <a:p>
            <a:pPr algn="ctr">
              <a:buNone/>
            </a:pPr>
            <a:r>
              <a:rPr lang="es-PA" sz="3200" dirty="0" smtClean="0"/>
              <a:t> (</a:t>
            </a:r>
            <a:r>
              <a:rPr lang="es-PA" sz="3200" dirty="0" err="1" smtClean="0"/>
              <a:t>Lc</a:t>
            </a:r>
            <a:r>
              <a:rPr lang="es-PA" sz="3200" dirty="0" smtClean="0"/>
              <a:t>  1, 5ss.)</a:t>
            </a:r>
          </a:p>
          <a:p>
            <a:pPr>
              <a:buNone/>
            </a:pPr>
            <a:endParaRPr lang="es-PA" dirty="0" smtClean="0"/>
          </a:p>
          <a:p>
            <a:endParaRPr lang="es-PA" dirty="0"/>
          </a:p>
        </p:txBody>
      </p:sp>
      <p:pic>
        <p:nvPicPr>
          <p:cNvPr id="40962" name="Picture 2" descr="http://www.corazones.org/z_imagenes/biblia_temas/nuevo_testamento/evangelistas_simbolos.jpg"/>
          <p:cNvPicPr>
            <a:picLocks noChangeAspect="1" noChangeArrowheads="1"/>
          </p:cNvPicPr>
          <p:nvPr/>
        </p:nvPicPr>
        <p:blipFill>
          <a:blip r:embed="rId2" cstate="print"/>
          <a:srcRect l="56542" t="53052"/>
          <a:stretch>
            <a:fillRect/>
          </a:stretch>
        </p:blipFill>
        <p:spPr bwMode="auto">
          <a:xfrm>
            <a:off x="4621508" y="1484784"/>
            <a:ext cx="3910932" cy="4680520"/>
          </a:xfrm>
          <a:prstGeom prst="rect">
            <a:avLst/>
          </a:prstGeom>
          <a:noFill/>
        </p:spPr>
      </p:pic>
      <p:sp>
        <p:nvSpPr>
          <p:cNvPr id="6" name="3 Título"/>
          <p:cNvSpPr txBox="1">
            <a:spLocks/>
          </p:cNvSpPr>
          <p:nvPr/>
        </p:nvSpPr>
        <p:spPr bwMode="auto">
          <a:xfrm>
            <a:off x="-468560" y="26064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sz="2400" b="1" i="0" u="none" strike="noStrike" kern="0" cap="none" spc="0" normalizeH="0" baseline="0" noProof="0" dirty="0" smtClean="0">
                <a:ln>
                  <a:noFill/>
                </a:ln>
                <a:solidFill>
                  <a:schemeClr val="bg1"/>
                </a:solidFill>
                <a:effectLst/>
                <a:uLnTx/>
                <a:uFillTx/>
                <a:latin typeface="+mj-lt"/>
                <a:ea typeface="+mj-ea"/>
                <a:cs typeface="+mj-cs"/>
              </a:rPr>
              <a:t>7. REPRESENTACIÓN ICONOGRÁFICA</a:t>
            </a:r>
            <a:endParaRPr kumimoji="0" lang="es-PA" sz="2400" b="1" i="0" u="none" strike="noStrike" kern="0" cap="none" spc="0" normalizeH="0" baseline="0" noProof="0" dirty="0">
              <a:ln>
                <a:noFill/>
              </a:ln>
              <a:solidFill>
                <a:schemeClr val="bg1"/>
              </a:solidFill>
              <a:effectLst/>
              <a:uLnTx/>
              <a:uFillTx/>
              <a:latin typeface="+mj-lt"/>
              <a:ea typeface="+mj-ea"/>
              <a:cs typeface="+mj-cs"/>
            </a:endParaRPr>
          </a:p>
        </p:txBody>
      </p:sp>
    </p:spTree>
  </p:cSld>
  <p:clrMapOvr>
    <a:masterClrMapping/>
  </p:clrMapOvr>
  <p:transition spd="slow">
    <p:pull dir="d"/>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contenido"/>
          <p:cNvSpPr>
            <a:spLocks noGrp="1"/>
          </p:cNvSpPr>
          <p:nvPr>
            <p:ph sz="half" idx="2"/>
          </p:nvPr>
        </p:nvSpPr>
        <p:spPr>
          <a:xfrm>
            <a:off x="4648200" y="1447800"/>
            <a:ext cx="3884240" cy="4789512"/>
          </a:xfrm>
        </p:spPr>
        <p:style>
          <a:lnRef idx="2">
            <a:schemeClr val="accent5"/>
          </a:lnRef>
          <a:fillRef idx="1">
            <a:schemeClr val="lt1"/>
          </a:fillRef>
          <a:effectRef idx="0">
            <a:schemeClr val="accent5"/>
          </a:effectRef>
          <a:fontRef idx="minor">
            <a:schemeClr val="dk1"/>
          </a:fontRef>
        </p:style>
        <p:txBody>
          <a:bodyPr/>
          <a:lstStyle/>
          <a:p>
            <a:pPr algn="ctr">
              <a:buNone/>
            </a:pPr>
            <a:r>
              <a:rPr lang="es-PA" dirty="0" smtClean="0"/>
              <a:t> </a:t>
            </a:r>
            <a:r>
              <a:rPr lang="es-PA" sz="3200" u="sng" dirty="0" smtClean="0"/>
              <a:t>El águila</a:t>
            </a:r>
          </a:p>
          <a:p>
            <a:pPr algn="ctr">
              <a:buNone/>
            </a:pPr>
            <a:r>
              <a:rPr lang="es-PA" sz="3200" dirty="0" smtClean="0"/>
              <a:t> representa a San Juan, que se remonta hasta lo más alto para contemplar la divinidad de Cristo (</a:t>
            </a:r>
            <a:r>
              <a:rPr lang="es-PA" sz="3200" dirty="0" err="1" smtClean="0"/>
              <a:t>Jn</a:t>
            </a:r>
            <a:r>
              <a:rPr lang="es-PA" sz="3200" dirty="0" smtClean="0"/>
              <a:t> 1, 1-18) </a:t>
            </a:r>
            <a:endParaRPr lang="es-PA" dirty="0" smtClean="0"/>
          </a:p>
          <a:p>
            <a:endParaRPr lang="es-PA" dirty="0"/>
          </a:p>
        </p:txBody>
      </p:sp>
      <p:pic>
        <p:nvPicPr>
          <p:cNvPr id="39938" name="Picture 2" descr="http://www.corazones.org/z_imagenes/biblia_temas/nuevo_testamento/evangelistas_simbolos.jpg"/>
          <p:cNvPicPr>
            <a:picLocks noChangeAspect="1" noChangeArrowheads="1"/>
          </p:cNvPicPr>
          <p:nvPr/>
        </p:nvPicPr>
        <p:blipFill>
          <a:blip r:embed="rId2" cstate="print"/>
          <a:srcRect l="54448" b="55790"/>
          <a:stretch>
            <a:fillRect/>
          </a:stretch>
        </p:blipFill>
        <p:spPr bwMode="auto">
          <a:xfrm>
            <a:off x="467544" y="1484784"/>
            <a:ext cx="4032448" cy="4752528"/>
          </a:xfrm>
          <a:prstGeom prst="rect">
            <a:avLst/>
          </a:prstGeom>
          <a:noFill/>
        </p:spPr>
      </p:pic>
      <p:sp>
        <p:nvSpPr>
          <p:cNvPr id="6" name="3 Título"/>
          <p:cNvSpPr txBox="1">
            <a:spLocks/>
          </p:cNvSpPr>
          <p:nvPr/>
        </p:nvSpPr>
        <p:spPr bwMode="auto">
          <a:xfrm>
            <a:off x="-468560" y="26064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sz="2400" b="1" i="0" u="none" strike="noStrike" kern="0" cap="none" spc="0" normalizeH="0" baseline="0" noProof="0" dirty="0" smtClean="0">
                <a:ln>
                  <a:noFill/>
                </a:ln>
                <a:solidFill>
                  <a:schemeClr val="bg1"/>
                </a:solidFill>
                <a:effectLst/>
                <a:uLnTx/>
                <a:uFillTx/>
                <a:latin typeface="+mj-lt"/>
                <a:ea typeface="+mj-ea"/>
                <a:cs typeface="+mj-cs"/>
              </a:rPr>
              <a:t>7. REPRESENTACIÓN ICONOGRÁFICA</a:t>
            </a:r>
            <a:endParaRPr kumimoji="0" lang="es-PA" sz="2400" b="1" i="0" u="none" strike="noStrike" kern="0" cap="none" spc="0" normalizeH="0" baseline="0" noProof="0" dirty="0">
              <a:ln>
                <a:noFill/>
              </a:ln>
              <a:solidFill>
                <a:schemeClr val="bg1"/>
              </a:solidFill>
              <a:effectLst/>
              <a:uLnTx/>
              <a:uFillTx/>
              <a:latin typeface="+mj-lt"/>
              <a:ea typeface="+mj-ea"/>
              <a:cs typeface="+mj-cs"/>
            </a:endParaRPr>
          </a:p>
        </p:txBody>
      </p:sp>
    </p:spTree>
  </p:cSld>
  <p:clrMapOvr>
    <a:masterClrMapping/>
  </p:clrMapOvr>
  <p:transition spd="slow">
    <p:wheel spokes="3"/>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contenido"/>
          <p:cNvSpPr>
            <a:spLocks noGrp="1"/>
          </p:cNvSpPr>
          <p:nvPr>
            <p:ph sz="half" idx="2"/>
          </p:nvPr>
        </p:nvSpPr>
        <p:spPr>
          <a:xfrm>
            <a:off x="4283968" y="1412776"/>
            <a:ext cx="4330824" cy="4789512"/>
          </a:xfrm>
        </p:spPr>
        <p:style>
          <a:lnRef idx="2">
            <a:schemeClr val="accent2"/>
          </a:lnRef>
          <a:fillRef idx="1">
            <a:schemeClr val="lt1"/>
          </a:fillRef>
          <a:effectRef idx="0">
            <a:schemeClr val="accent2"/>
          </a:effectRef>
          <a:fontRef idx="minor">
            <a:schemeClr val="dk1"/>
          </a:fontRef>
        </p:style>
        <p:txBody>
          <a:bodyPr/>
          <a:lstStyle/>
          <a:p>
            <a:pPr algn="ctr"/>
            <a:r>
              <a:rPr lang="es-PA" sz="2000" dirty="0"/>
              <a:t>Con ello Cristo “realiza la obra de la salvación que el Padre le encomendó” (</a:t>
            </a:r>
            <a:r>
              <a:rPr lang="es-PA" sz="2000" dirty="0" err="1"/>
              <a:t>DV</a:t>
            </a:r>
            <a:r>
              <a:rPr lang="es-PA" sz="2000" dirty="0"/>
              <a:t> 4</a:t>
            </a:r>
            <a:r>
              <a:rPr lang="es-PA" sz="2000" dirty="0" smtClean="0"/>
              <a:t>).</a:t>
            </a:r>
          </a:p>
          <a:p>
            <a:pPr algn="ctr"/>
            <a:r>
              <a:rPr lang="es-PA" sz="2000" dirty="0" smtClean="0"/>
              <a:t> </a:t>
            </a:r>
            <a:r>
              <a:rPr lang="es-PA" sz="2000" dirty="0"/>
              <a:t>Esa obra salvífica del Señor —enseñada de viva voz por los Apóstoles y entregada de continuo en la Sagrada Tradición de la Iglesia— ha quedado consignada por escrito, bajo la inspiración del mismo Espíritu Santo, en los libros del Nuevo Testamento, en los que la palabra de Dios alcanza su culmen.</a:t>
            </a:r>
          </a:p>
          <a:p>
            <a:pPr>
              <a:buNone/>
            </a:pPr>
            <a:endParaRPr lang="es-PA" sz="2000" dirty="0"/>
          </a:p>
          <a:p>
            <a:endParaRPr lang="es-PA" sz="2000" dirty="0"/>
          </a:p>
        </p:txBody>
      </p:sp>
      <p:sp>
        <p:nvSpPr>
          <p:cNvPr id="5" name="1 Título"/>
          <p:cNvSpPr txBox="1">
            <a:spLocks/>
          </p:cNvSpPr>
          <p:nvPr/>
        </p:nvSpPr>
        <p:spPr bwMode="auto">
          <a:xfrm>
            <a:off x="-756592" y="18864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sz="2800" b="1" i="0" u="none" strike="noStrike" kern="0" cap="none" spc="0" normalizeH="0" baseline="0" noProof="0" dirty="0" smtClean="0">
                <a:ln>
                  <a:noFill/>
                </a:ln>
                <a:solidFill>
                  <a:schemeClr val="bg1"/>
                </a:solidFill>
                <a:effectLst/>
                <a:uLnTx/>
                <a:uFillTx/>
                <a:latin typeface="+mj-lt"/>
                <a:ea typeface="+mj-ea"/>
                <a:cs typeface="+mj-cs"/>
              </a:rPr>
              <a:t>1. MARCO NEOTESTAMENTARIO</a:t>
            </a:r>
            <a:endParaRPr kumimoji="0" lang="es-PA" sz="2800" b="1" i="0" u="none" strike="noStrike" kern="0" cap="none" spc="0" normalizeH="0" baseline="0" noProof="0" dirty="0" smtClean="0">
              <a:ln>
                <a:noFill/>
              </a:ln>
              <a:solidFill>
                <a:schemeClr val="bg1"/>
              </a:solidFill>
              <a:effectLst/>
              <a:uLnTx/>
              <a:uFillTx/>
              <a:latin typeface="+mj-lt"/>
              <a:ea typeface="+mj-ea"/>
              <a:cs typeface="+mj-cs"/>
            </a:endParaRPr>
          </a:p>
        </p:txBody>
      </p:sp>
      <p:pic>
        <p:nvPicPr>
          <p:cNvPr id="6" name="Picture 10" descr="http://www.imagenesanimadas.net/Personas/Religioso/Religioso-07.gif"/>
          <p:cNvPicPr>
            <a:picLocks noChangeAspect="1" noChangeArrowheads="1" noCrop="1"/>
          </p:cNvPicPr>
          <p:nvPr/>
        </p:nvPicPr>
        <p:blipFill>
          <a:blip r:embed="rId2" cstate="print"/>
          <a:srcRect/>
          <a:stretch>
            <a:fillRect/>
          </a:stretch>
        </p:blipFill>
        <p:spPr bwMode="auto">
          <a:xfrm>
            <a:off x="467544" y="1556792"/>
            <a:ext cx="3650404" cy="4560083"/>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plus(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3" presetClass="entr" presetSubtype="16" fill="hold" grpId="0" nodeType="clickEffect">
                                  <p:stCondLst>
                                    <p:cond delay="0"/>
                                  </p:stCondLst>
                                  <p:childTnLst>
                                    <p:set>
                                      <p:cBhvr>
                                        <p:cTn id="11" dur="1" fill="hold">
                                          <p:stCondLst>
                                            <p:cond delay="0"/>
                                          </p:stCondLst>
                                        </p:cTn>
                                        <p:tgtEl>
                                          <p:spTgt spid="4">
                                            <p:bg/>
                                          </p:spTgt>
                                        </p:tgtEl>
                                        <p:attrNameLst>
                                          <p:attrName>style.visibility</p:attrName>
                                        </p:attrNameLst>
                                      </p:cBhvr>
                                      <p:to>
                                        <p:strVal val="visible"/>
                                      </p:to>
                                    </p:set>
                                    <p:animEffect transition="in" filter="plus(in)">
                                      <p:cBhvr>
                                        <p:cTn id="12" dur="2000"/>
                                        <p:tgtEl>
                                          <p:spTgt spid="4">
                                            <p:bg/>
                                          </p:spTgt>
                                        </p:tgtEl>
                                      </p:cBhvr>
                                    </p:animEffect>
                                  </p:childTnLst>
                                </p:cTn>
                              </p:par>
                            </p:childTnLst>
                          </p:cTn>
                        </p:par>
                      </p:childTnLst>
                    </p:cTn>
                  </p:par>
                  <p:par>
                    <p:cTn id="13" fill="hold">
                      <p:stCondLst>
                        <p:cond delay="indefinite"/>
                      </p:stCondLst>
                      <p:childTnLst>
                        <p:par>
                          <p:cTn id="14" fill="hold">
                            <p:stCondLst>
                              <p:cond delay="0"/>
                            </p:stCondLst>
                            <p:childTnLst>
                              <p:par>
                                <p:cTn id="15" presetID="13" presetClass="entr" presetSubtype="16" fill="hold" grpId="0"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plus(in)">
                                      <p:cBhvr>
                                        <p:cTn id="17" dur="2000"/>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3" presetClass="entr" presetSubtype="16" fill="hold" grpId="0" nodeType="clickEffect">
                                  <p:stCondLst>
                                    <p:cond delay="0"/>
                                  </p:stCondLst>
                                  <p:childTnLst>
                                    <p:set>
                                      <p:cBhvr>
                                        <p:cTn id="21" dur="1" fill="hold">
                                          <p:stCondLst>
                                            <p:cond delay="0"/>
                                          </p:stCondLst>
                                        </p:cTn>
                                        <p:tgtEl>
                                          <p:spTgt spid="4">
                                            <p:txEl>
                                              <p:pRg st="1" end="1"/>
                                            </p:txEl>
                                          </p:spTgt>
                                        </p:tgtEl>
                                        <p:attrNameLst>
                                          <p:attrName>style.visibility</p:attrName>
                                        </p:attrNameLst>
                                      </p:cBhvr>
                                      <p:to>
                                        <p:strVal val="visible"/>
                                      </p:to>
                                    </p:set>
                                    <p:animEffect transition="in" filter="plus(in)">
                                      <p:cBhvr>
                                        <p:cTn id="22" dur="20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half" idx="1"/>
          </p:nvPr>
        </p:nvSpPr>
        <p:spPr>
          <a:xfrm>
            <a:off x="457200" y="1447800"/>
            <a:ext cx="4114800" cy="4861520"/>
          </a:xfrm>
        </p:spPr>
        <p:style>
          <a:lnRef idx="2">
            <a:schemeClr val="accent2"/>
          </a:lnRef>
          <a:fillRef idx="1">
            <a:schemeClr val="lt1"/>
          </a:fillRef>
          <a:effectRef idx="0">
            <a:schemeClr val="accent2"/>
          </a:effectRef>
          <a:fontRef idx="minor">
            <a:schemeClr val="dk1"/>
          </a:fontRef>
        </p:style>
        <p:txBody>
          <a:bodyPr/>
          <a:lstStyle/>
          <a:p>
            <a:pPr algn="ctr"/>
            <a:r>
              <a:rPr lang="es-PA" dirty="0"/>
              <a:t>Dentro de ese conjunto de libros,</a:t>
            </a:r>
            <a:r>
              <a:rPr lang="es-PA" b="1" dirty="0">
                <a:solidFill>
                  <a:srgbClr val="FF0000"/>
                </a:solidFill>
              </a:rPr>
              <a:t> los evangelios</a:t>
            </a:r>
            <a:r>
              <a:rPr lang="es-PA" dirty="0"/>
              <a:t> ocupan el lugar preeminente. Para comprenderlo vamos a examinar en esta primera lección diversas nociones que nos ayuden a introducirnos en su significado.</a:t>
            </a:r>
          </a:p>
          <a:p>
            <a:r>
              <a:rPr lang="es-PA" dirty="0"/>
              <a:t> </a:t>
            </a:r>
          </a:p>
          <a:p>
            <a:endParaRPr lang="es-PA" dirty="0"/>
          </a:p>
        </p:txBody>
      </p:sp>
      <p:sp>
        <p:nvSpPr>
          <p:cNvPr id="5" name="1 Título"/>
          <p:cNvSpPr txBox="1">
            <a:spLocks/>
          </p:cNvSpPr>
          <p:nvPr/>
        </p:nvSpPr>
        <p:spPr bwMode="auto">
          <a:xfrm>
            <a:off x="-756592" y="18864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sz="2800" b="1" i="0" u="none" strike="noStrike" kern="0" cap="none" spc="0" normalizeH="0" baseline="0" noProof="0" dirty="0" smtClean="0">
                <a:ln>
                  <a:noFill/>
                </a:ln>
                <a:solidFill>
                  <a:schemeClr val="bg1"/>
                </a:solidFill>
                <a:effectLst/>
                <a:uLnTx/>
                <a:uFillTx/>
                <a:latin typeface="+mj-lt"/>
                <a:ea typeface="+mj-ea"/>
                <a:cs typeface="+mj-cs"/>
              </a:rPr>
              <a:t>1. MARCO NEOTESTAMENTARIO</a:t>
            </a:r>
            <a:endParaRPr kumimoji="0" lang="es-PA" sz="2800" b="1" i="0" u="none" strike="noStrike" kern="0" cap="none" spc="0" normalizeH="0" baseline="0" noProof="0" dirty="0" smtClean="0">
              <a:ln>
                <a:noFill/>
              </a:ln>
              <a:solidFill>
                <a:schemeClr val="bg1"/>
              </a:solidFill>
              <a:effectLst/>
              <a:uLnTx/>
              <a:uFillTx/>
              <a:latin typeface="+mj-lt"/>
              <a:ea typeface="+mj-ea"/>
              <a:cs typeface="+mj-cs"/>
            </a:endParaRPr>
          </a:p>
        </p:txBody>
      </p:sp>
      <p:sp>
        <p:nvSpPr>
          <p:cNvPr id="15362" name="AutoShape 2" descr="data:image/jpg;base64,/9j/4AAQSkZJRgABAQAAAQABAAD/2wBDAAkGBwgHBgkIBwgKCgkLDRYPDQwMDRsUFRAWIB0iIiAdHx8kKDQsJCYxJx8fLT0tMTU3Ojo6Iys/RD84QzQ5Ojf/2wBDAQoKCg0MDRoPDxo3JR8lNzc3Nzc3Nzc3Nzc3Nzc3Nzc3Nzc3Nzc3Nzc3Nzc3Nzc3Nzc3Nzc3Nzc3Nzc3Nzc3Nzf/wAARCADAAMIDASIAAhEBAxEB/8QAGwAAAgIDAQAAAAAAAAAAAAAABQYDBAACBwH/xABDEAACAQIEBAQEAgcHAwMFAAABAgMEEQAFEiETMUFRBiJhcRQygZFCoQcVI1JicrEkM0PB0fDxU4KSFqLhJURjssL/xAAbAQADAAMBAQAAAAAAAAAAAAADBAUBAgYAB//EADIRAAICAQMCBAQEBwEBAAAAAAECAAMRBBIhMUEFEyJRYXGBoSMykbEGFELB0eHwNPH/2gAMAwEAAhEDEQA/AHkqMRkAdcSG+NCMfKxOiE1Iv1OMC72tviCtroqMxJoknqJSRDTQrqklI52HbuTsMAc1atqUHxVUIomO9PTubezHm35D0xT0Xht2r5HA94tqNWlI55hqozSgp2KS1Sax+BPM32F7YpVHiWmiF1pamT1ui3+5v+WFrQEUrEFCi/l08sauxIuE1et7Xx0Vf8Padfzkn7SLZ4vafygCMB8UR3scuqWv1V1OJ4PE1BJvOlTTgb3miuB9VJ/PCmw02LXuB0OITWQ69JaxHK2+CP4Bo8cZH1mieLX98GdIpammrIuLSTRyp+9GwI/LEnLHNlZxKKimnaKQf4kRIf2J/wBb4YMu8UlGWHN7BTsKtFsB/OBy/mG3cDniPq/AbqRvqO4feUdN4pXadr8GNIII54864xPNYgg7cwb3x7iAeJVyJnTHgG2PQDjSpnio6aSoqpFihjXU7ubBR3P++uPAFiAByZ4kAZMkVb9CfbAyvz/LqBmjeQzTDYwwjUw9+i/XCrmviGszVmWnEtLQ8gvyySjldiPlH8I+pPIChHHGuhDoA/d5Y6bRfw8WUPqDj4SHqvFgh21c/GHqvxhWsSKOkp4VBtqkLSN9eQxSbxDnEo1LXFV//FClh9wcBHeRpFjjDSMTYKBcn/TDNl/gLOq2BZJ3ipg29pDY29ueLP8AI6DTjBUfWT11Gsv6HiV4M9zdJdX6zLpc7S0yN/S39cE6TxXUhgKyiimBPzU7aT/4tcfnilmnhLOMqiado1ngAuzRMSV73HP+mBETd7bHcHpjU+H6HUDhR9OJ7+b1dJwxnQaDOKCvk4UM2mfnwJRocD2PMeouPXBLYDnjmhjhnFpASRurajqU9x1+xBwZyvxJLRyCHN5eNSnYVVrtH/P3X+LmOt+eIet8AZAXoOQO3eVNL4ornbZxHAm5sca6R3x4DqAZbWIuLG9xjN8c5jHEsT3SmMxlz2xmMczEkI3xWrqkU0aKqh55TpiQtpDHrc9AOZPbFvbmSABzJ5Y2gmgpMuqc0lF2WJntcE8MbgD32Prhzw/Tefbg9BF77fLXrF+KCSmp6yWWRDmFQQhkZ1YEW8oBB+TVq8uw7jlhbE2ZvSCStl408bFZ3Njq5HUCNiAW09gNJ5YfckzSPxBkqZm0PBd4XKKW3AKm/pfa30OEozfD1LOGIVy2ptGvvckdQLkEdR6gY7Kjeudo5Ek2GtsBzwZUEkU8bPJIFmVxpQLsehv1FvXsMZURQLH+yqBKeqhCth/ni4aGknpwaWUEaiqOLsB2XU3bor2PKzYkynK1kr6YllCmdVKSeUsb+1xbseo7WJYTWJjJOD7Rd/D7A3p5HvL2VeGqWOibNPEc601KADaR9O3rf+nU8hj1sz/RxKTBrSwOky8OQD72/wAsUv0y1DtWZPlkbMYirSmIbKTfStwOdrEAeuEo5TOKEVKxNJDEWLOjbAb3J0+bTsbH/nASxfDu2MxqmhQuAI8eI/DByynXMcrkFRl7gMGBuVB3Bv1GAPlYXbpfphm/RHVNmPh3M8onBaKnkAjLm5VZATb6EFh74XfgJEWZnOmGIarRbtp52JNgNuhN+uwFyxTftythidujZ2zWPnLvh/OkyqWnoKuZfhJnKU5Zv7pv3fRLmwvyNwNjs7ANyK2I2IPTHIZvD2e5i81bDlbyQB2RW1BhcG2knUDcXtfvfHQvCVVWvQLRZzG0eY0wVZNZF5EJOl9j6Ef9uOf8a0S/+lPqP++8r6G9seU/aHRe9rY5/nub/rmtHAcvltMxsApsz3ADt3U3IX79bhqzvVVtFlEM6wtVn9rIekeoLptz8xYL98LPiPJKegaL4d2YU1LrbjENZNZBPpYi/pv2wPwehVcWv1PSb6xt1bL8IMe7bEi3W3vjWbQFslifTfFmjjpqiWmp46WpnnCsZYoLEsOhHa1x774nnoNEbE5dm0VjZDIEAJ9hve55C57Y65rUVsEzl107sMrD36MMpikWfN6tVPDa0ZYbAjmfp/n6CzJmtfmD0HxdNVikUg2i0xlz2uX23Fjb+uBn6MqqGu8OVNIWF1YhuvlYW2/PCx8FmMeYzZdmEiSSK7CYwQhnkHPcne7C5AA309RviJeS1hJ7S3p61CBekdchzfN0ejp/ECU5esYpG0SFWRrE6XHI3AO462wreM8qjy3Oi0IAgqU1qPXqMe+H6yuq6/JaatdOEsoqI6hvKVjTWAj9NRUKR6E9sWP0j1qT5tTU8el+FGCx7E3PP2wWjctwxAatR5RzF0RKAS3IdQd8YOGGFxffoenXESq8hEcSlja5BIFh3J5Aep/PBimyGFkUZhXGCaTeGOKNmLW2JCkXO+wva/Ycg9bqK6jlpPr0tto9IlrwzX/Byx5dI+qmmH9mblw2/wCn6A2NuxFuow0g7X54Wcwyqkpk+DSoafnqYgKVNgdrciOf09NzOT1clZQI8xUzp5JiOrDYn688cp4xpkONTV+VuvznQeH2sB5NnUS5f0P2xmPbH0++MxAlORZoxWmEQkMRncQhxvoud2+i6j9MKnjCWqppzE07cKUENGZXs620su2wUH8iMNNTUcLNqCIKsgdZTpLhb2AHM/zH3xWznL/1rCKccW8bKRKF1Bltt1F7qbHfmqHpjq/BUWqgO3eRdflzhes5wK2opoUhhq5OAosiKsmkIfxD0F9h6YbfCopMxytDU0byVEN0mcggs3NXt0FjiJ/BJYAGontc3HAIDC3L+95YIeFPD0uTVstU2YE03CZJ+Imi9t1b5yBp337XxW1F1bISp5idFVgf1DiSjLKeMRstM8b6CJnUW1i2wO+ygkH/AE6iYs4gqKhIMpE9RJE2riSSMIrg3FrHz2sd9reuIc88SQ5601EsstLlaoDJMHsZQeV73Nja9rE2tfrbKKeGg8P8fKjMeHINLs+/McvTYXA6c8AFLbdz9Yz54DFV6CWfE8grKWXNc5NPLVU1KxpOAhUIXtY87mxN/cYG0TyvNR0eXRyx1QiKoxsI5/opN+nYbXttipmOZfrnKozLHYysyuVXSJACCxHYDYfzE9t3jwdloyvLaeqgZmnnpkBeaR5SoO+lQSABffn2wDaVX8Q947/SCo6y5lWT0nhDJqhoF/ttYQZRETpL77IvRV1E4Bw5atXLHTpHMZXZmCSEhI0FxckdtvU++GYjiTBpiZJGFtUluXYbWA9tvfC/SeIahZVggoy0882mVkWzL8xsDqsLAHptck748rFyYEgpLslHT5bSQ5dlgl4cJu7BjudQLG3IC5397De+FPw6gpvEGdZgo0BcyjpZdJsBHIp3+jhfucPc8tFl2TS1GZKWIA4iK3lJF7KtjuBYnf1JwAXLSvhrPqmOiFJ+sFNTFGt+cSBg3mJIuQ3bkDYdSkq6NWR14moBDh5RrfEIy3N8weGmaWruIYWZiECqtrG2/wAzNzsNuZtgC2cV9fma1Mx+Ikd+EqiOwRSTZCAO1/lBBub4aY8tTN/C2WtNBrnn0SghgotKTI1ydrAMeY2sCMFKTI4IKGVKSN3d4iiNCDY7WF3Ni3P0HpgCEVoFA6cfpG96jnHMT8vCQZpTzUgmjeZjHGjjTwXuNu5tbcdBb6t9NTwNX1lHSzUMdStlqVhpiGGqzDUeXXVzwLTw9FS1kFTVT5mZYQpWOVYwBY3sPW/ri7TOaHPa/MmQstY6NpLqCmhFXudiQSe3bGbXVjkmCVQPyjAi/lNbUwVQzfKTEJnOiohtpjmPVrdGNrkdbG3Q4ZqfNsuzXMSz0JFU8S6g6BxZSV1Kw52189iATgDDkWW0krTQVdYjm4JE8JDb8iNO/wBceVTml0zx1ExmVgkch4YJL7EFlF/lBBv3BHTHvMVmABzMso25IwYSroXzWpjy5WRqSXWXTrG2oNe3oWYD1UYC+IcmWnlDUcPwtQXKkRKeE/KwJ5Kx5A99uuLIztqb42qk2dX4USsQxjUHZC3M3Ygt/MRg3m0UVHwk1s3ENpbubNe4AIvax633Nzjbc1bZBmoryNrDMVzVx0uWLJRKwDk6m31huQ3I+e9x102J22w35bUypltNTxzmNxRrIAF8gtGptzv1HTCjDl9JPXv+s4qniSg+WORVF12Jub/Mug+4a9+jCsnDmDwLoVaf4WFXkUyAkIA56bBSf9MB1O3AAPMyWct0wsE5tUGlVIbhVilOhpNi52DH2BG59gN+dnwxMy5hVw76JQJkfSQHbkx36crYs5dTwfHzvV01LNTrTIyAKkjr5gACTcDc3523vvucFMxpqWnrcvlggjhfjNC3DCi4KE22H8P54XvbOnNc3QKtmcc+8sbdjjMTYzHMx6VJdH66puKqupppAFYXuQ8e32wXiCmpkJsBaM235WO2AubnhSU1UCwaNyinsWG1/TUq4KTJJNI6QzNE44TFktyDOSPY2t9cdLoWzpF+Zk2wYtJi/wCHc7qsz8SZ3l1RIjR09W8cWw+UHy/0N++2A36R84aCmfLopApnlLT2P+GOSj3tv9O5xJ4QZU/SD4lF9KmrdrnpcE3+mIMrpqfNvEc+c1ekwwEzqrbKpJuC38qqD7gnpijZ5ddgcjgYg6lZkaeZD4UaSiVs3hk+JnF1py+kKCAfoTsCOgNse+KcspoaGiy+jPw81VJJoQOSirYNK7A9gBzwIr85rM98RmKlr66mpJJCkXBcxtbTcEgdyL798b1dNVimposzmmklj4kLTySMwMZKXI1crldxe4II7El22ht7t9IGnyrD5aj6ypXsgy2aSBOHSJAtPTp1KatvcmzMT3b6Y6reGioYzNKsUUUaLd2CgeUcyeWOf55PTVFJl/6uPCg4hR1ewZNBIIO+1hc+xxY8a182c5bS0eXzRhZmBqTGCxJHJRbbmCbkgeUAX3wBgXIDcZlG0gAYjsrrMmtGVlPIqQVP1xSyyhikzupq2d1dCyquo2uQm6i4F7Ai/qcCIfA+XNSioy2ozLK5SoP7GcB72B8w6n074L+E6V8tpq+KtzU5hEJOIKh1038tnU/hYDSAT3vjwQICQ2YqxLdoJ8e1JaaGnZXcQwGdkYGzMW0qG5E7Kx68yeWDVVnNHnWX5s1E5aOlpZYXJW1naIllt3A0j6nCv4zkhkzGVkKhfg4gNOkhdUjbWG1/+drXHvhkBfDviZENmqM1eGPfdtQjXb6E4IAPLL+2J49VHvmG8iBl8IZMwTWy0sR4fPUUiPlt13W1jgnlGcjMFEUzBalQQyR20S7E3Uc9wCQLjkd9tqvhuyRyUY/+0rJUAHRWDOv5OB9MK/iCpah8Q1U9OwiAm0qLgHXZWOw6E7g9xvzwqpJO4d4bZniP7UsctKaaRAY3XSYeGHHQnyjYX33Y3354TszzrLYa1qGi4U5MgBmVIbRgnkCy2LX2B+tjyLVklaud5OlTCqjiqRIpugWQEXuFsd+fPkfXFbOYcvoaBmAommhVhoaMcjcsAACQT1vtYm+N8DuIIZBxK1NUZS9O83GaIReWQPCl4yNrEiPv674TMynFfms5VdCqzhRIRuEFhcAC/O/sT0wRzKkWKpplppKegWpUwyxRligJvY899vKeV7g9MUaDwtnLV04WqoYo4ZmGpyzE+Xc6QvKxH549UispYGbtkHEgCxV85iVSklSQ0lmJsSLE26ENqY+o98H/ABUNMC8NhqDLpsbkgW/5v+eK9B4cbI5ZawVdPXSKrGOIq0ekHna5N9up253xbrqyKHKy8mkxSxO3F0WcEAk3HW52PYnrjLjJwDmHViTnEA51KMsqJc3inKpT1sACBrMbBixH/a+H3MYo56ZEVZZ4pLNqExuB0t3NifQ9iMcwzXXUUjLUFSDMXKCwLFjY7egCD6HDZTVUlV4RyhixurQQset1mVDf/wAcaXruRSPfEC2N5hDwtAI80rQzKWjjCSEDyne+3e4PXE2d3TMsrpASFNVxVt+6I3BB9iQPqO2CFFAiVRmRf2s1NFrt1te2KFYxqPE8aFRakpmJsdtUh2/JL/8Adie7+lm+EIOWEu6sZja57jGYgRya11P8VSyxA2Zl8p7Ebj8wMWMqqfi4vibBdca6lH4Tqfb6f5Y8xVgnjyyskNQwWmqbG55RvuSD/Nfb198U/DNQFzU3eK3V5IaIVbWnLfEPjaeDaTUEj9C6Bb/mfyxEqy1OWVMaS/DUMkympex1hPMeGF73O99rDnuRgj4sy6NoK2thRxJmNWrMTz2U6R+QsO5ub3Fhh0TQwQ8JJppWCxC5JmNtieijkTtq6X5W6I2rYAyj/hPabT4U7u5i7BmsuUZlKKORkDElWBv1IBJ5m172vuSMNWX55SZhClPWUlSzatXGRmSxtYNy0k26WtgJnWWrJeSVY4mVbHQBsV5PttzIW3UHbpj2ip6mikRJcxSJShOqm87g8gLEEg/a2HMrYgPeTL63qu9I4hyTL6EQtHFmaR1EMm8s0aIEjLWDE6rahvuBzPToa8MZn4ahrYima0C/D04pkQvuzDa49ALC/X1ABwq5xPHHXUyrSRyxqlgaqNXaRr2YlTe5tbf3PMknajOQVVTorsmgpk02BiiVd+t9v9PY4XsC5ySfpKKU3PXmOnifxNRx0Qp8vr45aircxWicNwxuSx6jlYctyMAaLM6zw7nMdLX/ALWlCiRYg5ZUQrYsOfmUqb22IBIGB2d+H6fJOBm2VyGamkYqAzFihN+W/Wx9f6Y1erjzbKoJpmYS0jMxcNciM3Lgd9jf/txjavGOkzXVx6usPZ3UJWZys5pSok+HWNdSniaZASR3+Yc/y54Z81ZanNIKYxFTTk1El9JuTcILg97m38OEGlrP2eWBzq4ZVV0E7lbEC46EX77sO2HmlWU66ipI+InOuS3Jb8lHoBtiZrLvKpIPU/8AybLXl/gJDC/wPiaFj/cV6aCTsBMgOk/VdQ+mF7MaVKqaAyNHNxKoO9IVFy5e7R7G+xv698M2YUi1tG0LOUIsySLsyMDcMD0IIvhby01M+eUlNV3jqI6smV449KozhipDepF1vz+XkMaaK7zKwueVmWXYxMaZM0pcgkanpKbWzjy08RsNtgxPTb67DCrm7S10j1VQI4WLatNOdA6bsebHYenYY0kkqErDFTseK3llkJ5C58zXv69LnvilmucJQziJEFXUGyi2zhulkPL3IPv0w1+M5ws0Gyv1GRENPSu87maeFtjKblVVgbAd7Wt3BPbBR6muFQZKadKkVUYlUbKVbYNzIBBt6/SwurVc2ZQ1wlM0EjTAK8AcMUJ2UEgWvfbkedrHfBKmo6VeEkkTwzysWCSOJELEdr2BNjyIvYjmMMbdi895pvyc4ktTXV1PIY9ckTMCP2oHl+px5DJI88c81NJJT0/y8TyKT1JJG6jp67723pFl+LkKwKlVRsqSoLaJY3NhpO3oeW1/fEOY188UEsJdljhC6ryXLN3IPSwA7i4+nhXn0gczd9RlZLJK2aV5jkZY4EsrtGtglnDW39NR+vtg14MqqSvy14JWmDJmDNCvEC3u4kUfKeuFSSaaGlShDftJBqmG28j8/ayLb3vhj/R1RhHikYFtdW0isOQABC//AKn6EY9eAlJPxGIug3NmP1K/wqTvWExxU8S2ZnU2VQbm9hgXkHFnjnzGoVlmrZeNpPNF5Kv0UDGmbO2c5tJldN5qCEoa17/MVNxEPrYt9B3wWYWYBdtsQtZYETy+56xulcncZJbGY1se+MxHjOJN0xFUwxVNPJBOoaN1synriTGYwrFTkTTESPE8s1FSwUlaGZPiFKVHRhY2DHo1/v0wv8ThniNsxBu/7inpfueZ/wCMdRq6aGrgeGojV43BDKwuCD3wiZv4PrKV2lydmqqUm7UrtZx/Kx2P1++Oi0OtqddjHa32MJW4QYI4gzjpwRaIaJFDLxN9Wk2B9NyBYbAX/ivW/WUUcnEVAzGEKWA52YEfnfbGs9T8XmBhrx8Aypd1eIgrp2AC8zzPLv16XIZsunBjgeZzEQFn07qb22BAOw3vtyItvivgjtPF0JzIlqK2OlGq0aAWUsBfceaxN99+nK+KEIqDKOACXI3JIso7k/17X77YKtNKKktXzXHmG+lihBtbobbG359cZLBDGkstRUxQxLZoyrXDHuxPOwvy2HTnbHh6ePeEWzjpgSWsqHXw/UpJK80rMgLE24fmBuB6Ef677CKOWhpGLIAhuZGRjrubghLDa24UADrjSlSsziCqpMqo5XjdkC1Eh0xgKbkljz+nYdzhryHwnS5dL8ZWuKuuNyZGHlS/RQcA1Gpr06YY8+0XBBJOJF4VyN4WFbVwmM7mnh/6K9L+ttvQYaCdXtj0nf6ffHlh3xzt9zXvuabCecsDszyxampp6uJVWqppFeNm+U6SG0t3FwPawIwRO+Nhcnc4DXa1L716zzAEYM5/LVSpPPT1Ua01USzsr2NxcW3/ABLa+/Tckc8Lsxb9biSeZo44nZI7EB9RAtGCRaxDG3YAjHVs0yqjzWHhVsQf91hsyn0PTHP838CZpSOz5VOtbEWUiGVgHFjcW6N1HMc8dFodfQ/DHaf+7xC6lhyBkS3Qw02Q0CV1SiJWVQ4qRkD+zqVt/wCRAufcjvgHS5nx4kqs14pTV/Z20atbAPcj/wBov0sD02m8RVMNTm+rNY6yBdF+HPGY1JF+ZP8AQXvyuMVeLl+YZVHM04ifVw5d/lWxIAFtgeQAv625l+tM+tuSftAsT06TdGMlZPXyN5ZaXWxYHcHUQxG/ym32wLd5JJmmZWaN5NQU/jbnb1xdFfFxY4lemDFEicSG6AKuxvcdbXFjvuL4KUtFW18ynKIKvhmIRmoeLgqtrgaS3ygjsCcELivluB8ZgKW6QbTZdUVtQRKeGkTXncj+7PM7/v2BNvwj1w25L8fXyRrk5+GpkLaqrTsotptGOpA2B5Cw54I5X4XVIkTMZUeNdxSw3EQN97sfM9zzvse2GONI44xHGgVF2CgWA+nTEPW+JqeE5I/T/cepp2jmQUVFBl9MkFKmhF9bknqSepPfE5O/tj1jjzY4hMxY5Y8xgDAxN9WMxrjMaTMnxltsZjUk9BfGgmk8J5g4rVVXDSx655UjU7DV+I9gOuBfiDxEmWsaWkjE9cQGEZJtGDyLH/L2wBjqnrqYSToZ5yBqcAWV76efJV+UG3INfpizovC2tAew7V/eLW6oA7UGTL+b5vFXLwkyuKdOXErF1Aey8/zGFeoySkebiqnBINytKOCt/pv+eCjzSCZ4KiMKy3sQ91YXK3v7g7YrSXLqzXBOw9vTHVaSiildtfSR9RdcT6jiU6jJqaXVxJqvUxuWaoY3PvfvifLYafLZVMWWUFQF/FNGdY9mNxf6YnILKxI3A5YotWN8IZuBMkxjEixMPNYi4I7rYE39DhyylHXa3T9IsuquByGP7xxy/wAS0VUVhmDUk34VlI0n2bl/TBt32PP2xzlYI6pJC1VSxgHSUe5cj2He/wDXE2V53XZLqUxNJlwk0iKSUM8Q25Ntb25W7c8czrPC6tx8g8+x/tLem1VuzdavHwnQNXvj0N/DivQVMGY0y1NJKHjf0sQeoI6H0xNp/ixAZWRirDBEpBgwyDNw2PdWNNLLc33G+KuZ5lT5VS/EVUh56Y0X5pG7D8/bfGFraxgijJMwxVRluktTTJBE8sziONBdnY2C+98LWYeLVBaPLKUzm397LdI/oPmP5e+ANfX1ebzLLWuBEpvFCh8iDuR+I+v2sMVpnVbi5Vd73x1ei8CrQbtRyfbsJz+q8Wb8tX6y3UZzmNYrCprpFHLRF5FH0AufqTgUoy0sTJTwM/UsgO+GDwn4ZfPpWqJzwqCE2Nuch9/9j8hhpq8x8E+HpTQ1clGk0YGuPhGVl9yAQD9sUjdVSdlSZx7QCU23DdY853CKOORZKBEhe1leBtJHpcYL0ueZrT2/ta1QH4KpA/01izD6k+2Gau8M5L4koPj/AA9JDra4V4TdWI/CwO6n0NsIkaPFK8UqhHRip2tv7Yx+DqgVZf1mjedpjlW4jrlviaiq2WCqRqSpbYLI90c9g9vyNvbBxb73FjfcdscyqFjkjKSJqBHbBjI86qMsp0+PmD5ffRHLI3nQjnbuo7dLfTEPxDwZUXfQfp/iVdB4g9zeWw5946McYrb41V1dFeNlZH3VgQQwPUYzHO4wcStkSS+MxrtjMa4mJcPLAnPK+SkpXSlA+KdDpJXUIxyLkenQdT9SCjMApLbAC5OESWWuzZK2eFikdcCuq391GtwgHYkHl/EeWGtBQHcs3QQTnjEpJltPHE08zPVTB0klZmuWDPp3HIk+b7dMEYateHWQwU14o7AGo8oUNs9wOQtbryB+scFKB8NFTRtC8jpxlEjMr6QdJ83t/wDOKfiNBGrQX8zsJtCttoZR84vvuNh746Cv8awJnMBa4orLEYmub5hBVTRJRxyiRVdASLmVSQVK257XN9ufLGk1XVRO01Xk6Ro6AEGM2Fid7g88HfDLUeS5TFmEgiqMxqm0xmUm0KC92brba325c8FU8TSzZjTZfWrFXUtW2iXRELQah5WuLixNhvvvscPi9amFKjpJpoa7NrHkxMjmWcGRFRAdwFOw29cVKqrq6WupAs7GMwtSK8sYIgjcnUt+uxawO+wt2wSz6hjybPamjh/ufnj1HoRyH3/LFSgrDDG1TPl5kl1Hga3+UDlJa2/U39vfD9lqCneOYnRS7Xbewlx5Msp2njDMRGiiJCjDW+9wenRedvmPrgfRx1azmKrIV5Y2eTsFO1yet9yR6274JVFZlmT1UD5gohSzcJXYEki3zW5/T6m5sJ4s1o87pHEEiiWVyIhKQFdr2W/Q73Zh9PeOdwG7H1lxTjiCstrJMomSry8zTwk8OppbfhGws34ntv23tjoUE0VRCk0EivHIoZWB2IPLCIgq6KYRRoJoS0vDR18wH71xvc3a9+/rgr4OqZoQ1DUAiKS8tNq7X8y+m5uO41YR8Ro81PNHUfcf6haSFOBGeokjpkeaZ9McalmJ6Ac/6YTc2gqmzmnrM0EhhnLUqUjxoVisoYAEOSXJtvYXuRtYY3/SRm89JTUlLQO0chlWWSRV2sD5Vv3O5Asb6fTCQ2eZhVyxLX1Mk8aOfIygkk2FhZR5ut79PTdjwjQk1+ae8BqtUEbbjOIyZhTihqEkdPiaa+2piOdwAT/n6WNjirNV0hgK/AQlvNoPFbkSbD6D+nXE+W5vCn7OukElHKpGp04im/7wG/1G/K97A42mocur0DZfO6EEllS0isL9Oqn6C/YYsi5q/Tb+snvolt9enI+UeVqHyX9Gs9Tl8lpoqR3RxzDEkarjqMcko8iq6mmSuleOGOZyEeaTzSsSbWAuST32x1XwrU0cmWSeHq9xKhQxoZF0cRCLFbX/AN374DZz4erchp2qaJpq+KBF4RlQEQKoI8y332J8wA2HPsgt5UkDqTHVr2sN0Gforasyzxi+XjUsE9PIZ4ugZDsfTna/ZsWvHkcNP4qqDGQC6B3N+p/1OBfhxpa3Ns5lpqq9Vqj4VRRswZm6hSeYtYb7dT3xHXzVMebPWZofiyba5jcaWFhyHzKDy67b8r4KLALtx64E0fSm9cDgSaKkdoVlkYxw2Zi2k6rLzJ7Dp6nE+V5VJn0DNDLwIaUlHhIZ7LuwBIsNzue1rcgLj6irSoUJC37JRcnhkFrcrDoovsO9ydzixk2epk8NdBLQpVQVgVHSUlFsAQxPlN1sd+VuWM2Cxk39+w+E0pZa7fKpHHc/GNmTwVGR09PHPUfE0NQ3kn0BeG7bi258rdLbA7dcGiRbADw3XHOMvioTlMVHlQLQIEkJN+G5sAQOm5PQketr+U1T1NKVna88EjQzG9zqU2ufcAH645zX0HJfv3/4SnU5JwYQ1D97GY80n0+2MxKhpF4mnaDJagREiWYCGMjndzp29d8KMtZFTVcNClQ5h+CdwFDWVhtt2HLt1w0+KXMVPRWJ0iqVmtvsFY/5Yo5jQ00UwrGXSsIDuB+JTsbfVQR3xT0TBKgCOuYEjkyvWVcMFPMaUsZIgpWaLezayDv2vb/yHXCRUTT1TTJRSRoFOmScsAWa1gkYPzWG19z9cMXiTMlhgWjopHiSt0wjiKATqYB25noF7bk4VKarovh6uOWjhlijy6QQ8RLhWJJ2NvKfMljzuvqcdF4bXsrLgdZO1nrcBp0SlzHL6uhgoIEGulULDIk99Scw72HlBHs51EbYk8FyU8mSxVVVPHSQUs7iWmXdpWBDKzsd2FipAA2232wO8Arlv/p8TvFOximMYCNbW2gOxNhtzbcWsB9levllbNniMZWN7RLGgCgsNRUaQbbKDY9guCCovYwPA95o77axjrD1bmOW5zn9TWVkhC7JCHU6NIHzFh7bDqTj3Jaf9aCpakiNRPKdCRgDyJuCznkDsTb+IDA3NMtSCngiD6nks7OjW1DmSPTTYgnmWHtgtmVVX5T4LyikyBJFqM2kfizQg6lNr6Aeh359ArYE4VzgHjpCV+lckcxJ8Z+EvEVDPUZjXUbGkDGxjk4vCToDbcAD6YW6XNK+kg+Hp6uZISbmINdCe5B2vjp/hXOc8yrNlpMyqXzLKZFZKkszzKFGzOpIvYHYgXG/2Rc4yjLoMyqBHWTQUrSy8JpKZyukP5OxNx6XBGHqbQRsbH0g2rfO4ToPhesSuyal40kbVMcCseGpu8anl76goPLp6YpytUZPXUT8YtDT1BkZUPlAc6Xv9bj/AJwreE62PK8yp1FbBUwkklFV1Km3PdfUnruB3w8+JaS2V1CJ5YHiYr5bXUA6fYW3t63PQYn31Cu3HZozW+Vz7Q1PRQ5tkeZuyNK1RUMkYRgCCnkjIPQhwSDfqehOFVv0eRyIWLV9rXGngi3t5jz+vTDR4XZofA9IzpdhTLLdj850M9/vgxmAFyeKESNASxPIA3J+wtvyGNFseldiHpxMtWrtlhEbK8jiypp1ETSo0iqUnpo30kXuVsCLegO/vexRqPSUL5aELL5S1AiDptcqOhPrthryWmQQCtKsDOTPGzqw4ancC42tbc/bphYzLxLJUxTO0si0vyQxaipk/icixJPPsLgY1sdm5bkzFaAHC9pFJDcA/Cm9+a06Ahbel99x+eJKurzQZa8EVRVRq8XCu7Ai7EqB5gSNrcu/pi7l1VLLlVK0zMXMIZmfr/sYX82rdGT58xmYaK/hQFXLEEcNgBf67ct8K1Mz2YA6EfvC2rhcmVsnhocmp1kpGmLE6KhjbygFg6rYXW5Ui/O2Na+MRw08xdz8VTxycQSEr5rkJp+UKOQH9L3AvNplp62VoWYwVLLURm23mJ1f+8P9xghk5NVRT0w+en8yKT8sZF7f+ROHrlZCXJz/AIjGn2FVI9pL4crp3nbKY5ZCqgmBde6AC5Qf1HsR0OCtN4Nop4Y5qyp0TSuUIY31FXI/d6lbnv1wrtN+r6ziC4eEq6XG4IP+Yuvsw7YZ82dJU8PVMJvF+tFINuYaUkH7HAbdwYFDjMHcorbIjHSRLRUOWUsaqqwTPGAgsCAkovbuevrhV8O1ujxl4goGJCtKJkHrYA/lbDcDeKnAI2qZG/KQf64TaegqKDx49VUoFWtlkERDqdSiNb7DluBzxPqIsrtDHkj++YMZDKRHLUP3j9xjMa29TjMRo5iR+Jl1UdM34VqYy1+xuv8A/WFXPoqbLko7h5Jp7JbnqUXI0nkCLbe5w457TNWZRUwxm0mi6e43H5jCPnWXvmMeVMJWNmEoB3sNN+vQHb74p+GlSoDHgZ/bMDZkDiCvHE9TJncIVPLQ0onZla99Z2a3T8O307YG+FBTyx1kE8c0smiyxpAz3BBvcjoQ2/uD03izQ6vFVXChuAuga9g40AWt225f05ii6T0dW/Bq2i0aURifIdvlLcri/I7EDHV0oBSFHtJLklyTC2X+JajJchXKoUanlEl34qktKx5kCw0i1hvfEFNQ1NKozWrCJDPfTxXKM5vcOh6G4BBNuXIg4sx5tX1iIKYpV1McVmsnEZVudiWFje42HTbveGbMsyzGup1qak6bODSiHhqhXcB1AsQ1rX/4xkh8+n6zIK9zDFFV1Eskktcj8WZODG67An5rC/IX3sOVrdrXx4qy/Jr5DnsDVeXuxaKRPmhsbBhYjbYkEG43xTzl4cxyRc1engQRxyNG6ytouVYgDT8rK2kWNgbjbfG2XeHcsrHranO+JNHPJDHQhb69PDBIAA3I1KDtbY4WCJ+ZhiHB9pLS5zl1VmNNT5BmNVO6FmRKinCLHHaxF/xWNjy6HE+bZfSVKEKiDgxhX1LdSBsWIvtc2Hve+KkvhPLshqBXZLmZncqSIZAAyAH97luNrW64rZQrz1lewkNvhySoaxYki23O2xPpfAnVAd1Z4AjmnBK+rvE6ry+OizWmR3JpZHAurWPOxAPpjp2bVFO/h4zRkSH4PdiBt5bcuf8AvnhDzelariSKNl4vxQWMsQAoOwPttc+2GWCqaop6HJaaSKZZKgwvJECQ6h9R35g7b35ggjBdQC6Ix7dflAvX5dhUd43+EH+K8A5Zq+YxCBgfQtHy+2I/FZranJoRRlyzspk4YHy2Y9el9OLOSKtLNmmVAgKlRFVQKf8ApuVvb2IP3x48mqgQAahJTgKAPTCD2jcHXvzNwvGD2hnxHK1H4drmgtdaYgNo27H8V+RtsMJPhqkjqQ+a5s8Z0D+yUZFwWH4iD+Ec/XDt4q0QZFWusxMqQXEd0Go6l57X7Dn0whyZ8tFT00eY01UkM1IrGeEruzDpq20i/e5tbBfWeEHMHXgKcwimeU+mRpta04bhxlyATba9iQTvffcbHlbALxRmKz05RlUByRqRlMdiBzZTzPlF9v6Ya/DGT+HqykGYUFLxvMqu1YS2gqLX4Z2Bt9BzG2AfjLLcoqPElJTtPNFPISarhOLFe7/9M2t99xfzHNFVNVhbByIO8vYNoi5TZpDOpo1g+KgkF0iO585uB00kMbah3wVmp6XL0djd5pgBw4pAUiW99JsPMb7k7C+Inkpsuq58syt6eKOwe3O5bcBr8xcA2NwPS+A1W8hYyTskBZgAitqN/wCHqfTB3Y242jA+8a0mnWkbnORNp5uNxJJZNCtJGokY3sdV+fPl/vlhgpq6KTL8vyxFlaopMwhmHIjhca99jcWB5HoL4BrAGjjnnQcJLARCxaMMQLju17XO4sfTE3hZxJPVOoCLGLNo3BAPp9fvjNyBat2OkA2o8/UBF/LOkpPTNHTRcYGR6lyIydyPPc27bj74DV0nxHjChg0ALDTSzXuDcMQg5cvkO39cUKGZ6jxDRCNiFWZQRf5QL2H+Z9/XFvI5WrvEGY1psUhtSRkjnpJLf+5j9sQzV5Ss/wAPuY1j1D5xj3xmPNY7jGYjxiEulsJE2rLM6emETSKrGoj83OOxGlTyGksR/wBww4yPZe9+mBGfUElfTB6ZhHVRAmFrXtcEEHuDc/7tg2hsWt8N0MGyEjM5p4tpVaSPPVpCkNTEokVr/s3CizbHkwt9RuN8AuJPXsGEIip1F3dmIBXr5m3N+w69MdDjzKKaiqaXMKQoKamCPFpLg7ea/b5V+9weWFPNMpqaKDiSKstOnlWGV2LQ7X0qeVuwIx1+kv42OMEdPlJt+nOSywK1aYat3yqeogVgASraST6W5YYszzWLMcihnpz/APWEVlkkhP8Aex+UXbe+q5HTpfmL4EGkBzAQQxpKRcaFu5DWJsSoIBOk20k8sb+H2okmX4iWZTOGhb9hsdQ99zew+vLDxHQ+0VENeFPix4XzSjkenakqU4So25VybA32Ate/oAe2xSqYUWWQNUpQVwhBRIp43jIRW5ghrb2uTpubnfC/kUkq0ctJJXLTQgTRmR1A2sEsB63Pbmd8EBJLHl7CSoilMRNleI2nJ3BF+huxHXblhK/O/GY9pEVuDL9V8FWZW9fT0qRCCUkoz6EIFrqFXctuLnb354o1NXIkHCpUWlgeziIHhsQ24JXmduXS2wxpNLoWNKiViIFC8MgfMCSSR/MSfW+IpXkqDEFZ55b6kCEu1+f5Enrz+uAhQOJTSsIMkyXKKbjVAFSjRLExmka1mCqtzt05H6kYO+FsvNRn1TmbINMC8JCTfVJbzNfqRbTf0wvrQVmY1seWxSlqi4NQUY2gXnYnqxsCe1vfHTMvoYsuo4qaG2mNbb73wj4jqPKrKg+pu3wi+BZZu7CD85R6Z6bNKdWJphomVRu8JIJHuCAw9rdcT0JUwQSIqzRJuo1XVlBNtx02HvgiykgjuLW74X+HFk1SKWoNqCVrwSs5UQuf8M2IAHY+tvZDS370FfcdJsygE/GbZ/WV9bV01OtQkcTa2YBL+YlVDG/zEXa3QbYA5rTQS+H6OkjjSWUqqNLq3ZtI5DfpdR7g/ivgr4igklqaJKGa0j8RGOq4CjSb+Y7b9L4XqiFKfJ6ZpzrhqELStH5mhcEjWB1Ft7dQNuWLOjfpuPJiOrU+X6YKo82zHw1FJFlk7slSgCMoBN/w2vyYXsGtex9sFh4fqKCgkkqKhjXVChpZRIdMY56edyb73vcn6XC1DTsYElMbyceJllBuH32Knrcm/sTg54izmpkWKE6WJmMJkBKFWuQDcdG2376uwxRYHIwPnJxuZlxFOoy5xO60zMZFYCWd2OmI9iR+I9uY5c72t08YlqdcUz1DBuGlQ7E8SU/iB5aUGptuoHPG0dNLWz8B4oeFBGrtrBCxKwXkC1gSTboNiTyxYrjV8KRo4opN+GppbOIdVr2Ci2ojb6+uCE9BNd7BcZlRMymmmlioWKxLMjFztpRdlF/Xt1sMG6KnOV0IiZiZnIBFj5ewt3BJJ/ia3TEGUwUtGLFGNUoYqpLLoNr3W6c/4t742rp+BqeYhUjQEWPoNIH3v6kk+yN77jsA4/eVNFpgn4hMmo698uaWqiXiVDOIqWM7kub2v7XufbDnkGXfqrKoKfUWkA1SOebMdycAfCmRSvUDOMyhMbW/stO/+Gp6n1OGqaQhSA249MQ/ELgx8pOff5+30jwGTuEk1D+H7YzFXU/YYzEzbN4UIubk484qjbmcbNJHbriMvDbn+WACbwNnuUivR5aOZqWqK2Mg+V1G9mHUX39PywqeJMyqFp4aDMKJKYSMBM5cLEbX+ViDpFidiLi52x0Aywg88QVIoqhODURrIjbFXW9xinpdaayA65AgbatwODickrI0ymrSooJ0niqIhpcf4bg+UkgDZgCASBcFu2KIlRkd4CUQuJJIG5o37w7H22PpyHQ6zw1RJc5XUTUhLq2nTqW63073DAC52Bt6bDC2fBdTHViVY2mVTsIqlY7beqbfbHTVeI6ewZ3Y+fElvpbF6DMnicStMTwWp66TikOxUmyC51WvvJYaTbme98YKCWnnUSECGEkF2lBJCG9hcjVb5dQ53GLtHlmYUZ0RUNQ1K0mpoZKyI3tz0sFBUH0xtPS57Uo8cWVZbTahbW0uogdQAB1+/rhezULu4YY+YjNCms5xzBkxeKRJnab9oCOIqatC7XIN7E8+W3PfF/L6SXMpImyOSSnjUMJKpgQACbtud3ZrchsL8+gKUfhxKhopc+rJax40CJEkYSJQLbaRz5Dc9sM8SUsUSxxxhI1+VbbD6YR1HiKVjbXyfft/uM7Gsbc8q5NQZfklGtNRqdvmkO7OepJxdNSp5DbHoaC3/wAYwmC34sQnc2MWbkmGAAGBNBUJzxtMKergeGZEeJ10sjbgjGEwctONSKfsw9sYHByOJ4gYxFrOKCuomgZuJX5dTklU+aWIEWt3dQLjvviSA0uYZA0VBPaOJ2MRA1mMLI1gVuPw3Gk2uDbDFxoVAAL9umBdfluWVUvHMc0NQOU9O/Df7jY/W+KVWs3YD8Edx/cQTV8HE5xUZa9NJBwXCH4nXCoZgr2bmhb0vsLg+h5yeJYxJmUgIZKWpmGoOullAN+Q3GwFr9dXrhiqPD+YrqFBVxTxMqpw6qLRYKVK3KWBtpG9se1GUZzVySSVcVG7Ob6VqpAiseoFr25nn198dANfScHcJIbRvngRanpFmrKurgqJ4hLokjheNtUi2DamHYtqtvjeKKNCBGphcEq5FjexO46mx29N7W54PVGR5wyBIYcujXzb8RiSCT6C1gbd+t74no/C8AkL5jVTSKTcwQWijHpe5Y/U40s8QqAzujVWjX+sZgCi4zVrQxJNVzMSFjVgzC4IGojZR9f6XLZlXhxUqEr84KTVQC8OJd44iBYc+Z9fywZoEy+gh4NHSrBH0VQP698WhNFb5ScRdV4i9nFYx+8drpCLtmjPta3S18R2DNcg4l48Z20NjONGDbQ2JmT7QxnmkfuH7YzG3GTsPtjMY5mMT//Z"/>
          <p:cNvSpPr>
            <a:spLocks noChangeAspect="1" noChangeArrowheads="1"/>
          </p:cNvSpPr>
          <p:nvPr/>
        </p:nvSpPr>
        <p:spPr bwMode="auto">
          <a:xfrm>
            <a:off x="155575" y="-1012825"/>
            <a:ext cx="2152650" cy="2124075"/>
          </a:xfrm>
          <a:prstGeom prst="rect">
            <a:avLst/>
          </a:prstGeom>
          <a:noFill/>
        </p:spPr>
        <p:txBody>
          <a:bodyPr vert="horz" wrap="square" lIns="91440" tIns="45720" rIns="91440" bIns="45720" numCol="1" anchor="t" anchorCtr="0" compatLnSpc="1">
            <a:prstTxWarp prst="textNoShape">
              <a:avLst/>
            </a:prstTxWarp>
          </a:bodyPr>
          <a:lstStyle/>
          <a:p>
            <a:endParaRPr lang="es-PA"/>
          </a:p>
        </p:txBody>
      </p:sp>
      <p:pic>
        <p:nvPicPr>
          <p:cNvPr id="15364" name="Picture 4" descr="http://t2.gstatic.com/images?q=tbn:ANd9GcT1wJVidsQyP9nr8CLAcTTbNdC-Vj4blmkzbSWWURifDOQtlrM&amp;t=1&amp;usg=__r6P8xTw6-5qXXzrf_7SzLjcxzjI="/>
          <p:cNvPicPr>
            <a:picLocks noChangeAspect="1" noChangeArrowheads="1"/>
          </p:cNvPicPr>
          <p:nvPr/>
        </p:nvPicPr>
        <p:blipFill>
          <a:blip r:embed="rId2" cstate="print"/>
          <a:srcRect/>
          <a:stretch>
            <a:fillRect/>
          </a:stretch>
        </p:blipFill>
        <p:spPr bwMode="auto">
          <a:xfrm>
            <a:off x="4572000" y="1412776"/>
            <a:ext cx="4176464" cy="489654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plus(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3" presetClass="entr" presetSubtype="32"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plus(out)">
                                      <p:cBhvr>
                                        <p:cTn id="12" dur="2000"/>
                                        <p:tgtEl>
                                          <p:spTgt spid="3">
                                            <p:bg/>
                                          </p:spTgt>
                                        </p:tgtEl>
                                      </p:cBhvr>
                                    </p:animEffect>
                                  </p:childTnLst>
                                </p:cTn>
                              </p:par>
                            </p:childTnLst>
                          </p:cTn>
                        </p:par>
                      </p:childTnLst>
                    </p:cTn>
                  </p:par>
                  <p:par>
                    <p:cTn id="13" fill="hold">
                      <p:stCondLst>
                        <p:cond delay="indefinite"/>
                      </p:stCondLst>
                      <p:childTnLst>
                        <p:par>
                          <p:cTn id="14" fill="hold">
                            <p:stCondLst>
                              <p:cond delay="0"/>
                            </p:stCondLst>
                            <p:childTnLst>
                              <p:par>
                                <p:cTn id="15" presetID="13" presetClass="entr" presetSubtype="32"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plus(out)">
                                      <p:cBhvr>
                                        <p:cTn id="17" dur="20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3" presetClass="entr" presetSubtype="32"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plus(out)">
                                      <p:cBhvr>
                                        <p:cTn id="22" dur="20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nodeType="clickEffect">
                                  <p:stCondLst>
                                    <p:cond delay="0"/>
                                  </p:stCondLst>
                                  <p:childTnLst>
                                    <p:set>
                                      <p:cBhvr>
                                        <p:cTn id="26" dur="1" fill="hold">
                                          <p:stCondLst>
                                            <p:cond delay="0"/>
                                          </p:stCondLst>
                                        </p:cTn>
                                        <p:tgtEl>
                                          <p:spTgt spid="15364"/>
                                        </p:tgtEl>
                                        <p:attrNameLst>
                                          <p:attrName>style.visibility</p:attrName>
                                        </p:attrNameLst>
                                      </p:cBhvr>
                                      <p:to>
                                        <p:strVal val="visible"/>
                                      </p:to>
                                    </p:set>
                                    <p:animEffect transition="in" filter="diamond(in)">
                                      <p:cBhvr>
                                        <p:cTn id="27" dur="2000"/>
                                        <p:tgtEl>
                                          <p:spTgt spid="153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contenido"/>
          <p:cNvSpPr>
            <a:spLocks noGrp="1"/>
          </p:cNvSpPr>
          <p:nvPr>
            <p:ph sz="half" idx="2"/>
          </p:nvPr>
        </p:nvSpPr>
        <p:spPr/>
        <p:style>
          <a:lnRef idx="2">
            <a:schemeClr val="accent4"/>
          </a:lnRef>
          <a:fillRef idx="1">
            <a:schemeClr val="lt1"/>
          </a:fillRef>
          <a:effectRef idx="0">
            <a:schemeClr val="accent4"/>
          </a:effectRef>
          <a:fontRef idx="minor">
            <a:schemeClr val="dk1"/>
          </a:fontRef>
        </p:style>
        <p:txBody>
          <a:bodyPr/>
          <a:lstStyle/>
          <a:p>
            <a:pPr algn="ctr"/>
            <a:r>
              <a:rPr lang="es-PA" dirty="0"/>
              <a:t>Comenzamos con dos notas introductorias: </a:t>
            </a:r>
            <a:endParaRPr lang="es-PA" dirty="0" smtClean="0"/>
          </a:p>
          <a:p>
            <a:pPr algn="ctr">
              <a:buFont typeface="Wingdings" pitchFamily="2" charset="2"/>
              <a:buChar char="v"/>
            </a:pPr>
            <a:r>
              <a:rPr lang="es-PA" dirty="0" smtClean="0"/>
              <a:t>en </a:t>
            </a:r>
            <a:r>
              <a:rPr lang="es-PA" dirty="0"/>
              <a:t>primer lugar, el significado de la palabra </a:t>
            </a:r>
            <a:r>
              <a:rPr lang="es-PA" b="1" u="sng" dirty="0">
                <a:solidFill>
                  <a:srgbClr val="FF0000"/>
                </a:solidFill>
              </a:rPr>
              <a:t>“evangelio” </a:t>
            </a:r>
            <a:endParaRPr lang="es-PA" b="1" u="sng" dirty="0" smtClean="0">
              <a:solidFill>
                <a:srgbClr val="FF0000"/>
              </a:solidFill>
            </a:endParaRPr>
          </a:p>
          <a:p>
            <a:pPr algn="ctr">
              <a:buFont typeface="Wingdings" pitchFamily="2" charset="2"/>
              <a:buChar char="q"/>
            </a:pPr>
            <a:r>
              <a:rPr lang="es-PA" dirty="0" smtClean="0"/>
              <a:t>y </a:t>
            </a:r>
            <a:r>
              <a:rPr lang="es-PA" dirty="0"/>
              <a:t>en un segundo momento, </a:t>
            </a:r>
            <a:r>
              <a:rPr lang="es-PA" u="sng" dirty="0">
                <a:solidFill>
                  <a:srgbClr val="FF0000"/>
                </a:solidFill>
              </a:rPr>
              <a:t>el contenido común a los cuatro evangelios.</a:t>
            </a:r>
          </a:p>
          <a:p>
            <a:r>
              <a:rPr lang="es-PA" dirty="0"/>
              <a:t> </a:t>
            </a:r>
          </a:p>
          <a:p>
            <a:endParaRPr lang="es-PA" dirty="0"/>
          </a:p>
        </p:txBody>
      </p:sp>
      <p:sp>
        <p:nvSpPr>
          <p:cNvPr id="5" name="1 Título"/>
          <p:cNvSpPr txBox="1">
            <a:spLocks/>
          </p:cNvSpPr>
          <p:nvPr/>
        </p:nvSpPr>
        <p:spPr bwMode="auto">
          <a:xfrm>
            <a:off x="-756592" y="18864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sz="2800" b="1" i="0" u="none" strike="noStrike" kern="0" cap="none" spc="0" normalizeH="0" baseline="0" noProof="0" dirty="0" smtClean="0">
                <a:ln>
                  <a:noFill/>
                </a:ln>
                <a:solidFill>
                  <a:schemeClr val="bg1"/>
                </a:solidFill>
                <a:effectLst/>
                <a:uLnTx/>
                <a:uFillTx/>
                <a:latin typeface="+mj-lt"/>
                <a:ea typeface="+mj-ea"/>
                <a:cs typeface="+mj-cs"/>
              </a:rPr>
              <a:t>1. MARCO NEOTESTAMENTARIO</a:t>
            </a:r>
            <a:endParaRPr kumimoji="0" lang="es-PA" sz="2800" b="1" i="0" u="none" strike="noStrike" kern="0" cap="none" spc="0" normalizeH="0" baseline="0" noProof="0" dirty="0" smtClean="0">
              <a:ln>
                <a:noFill/>
              </a:ln>
              <a:solidFill>
                <a:schemeClr val="bg1"/>
              </a:solidFill>
              <a:effectLst/>
              <a:uLnTx/>
              <a:uFillTx/>
              <a:latin typeface="+mj-lt"/>
              <a:ea typeface="+mj-ea"/>
              <a:cs typeface="+mj-cs"/>
            </a:endParaRPr>
          </a:p>
        </p:txBody>
      </p:sp>
      <p:pic>
        <p:nvPicPr>
          <p:cNvPr id="28674" name="Picture 2" descr="http://t0.gstatic.com/images?q=tbn:ANd9GcSUF2ZEss1CeiKF3WlIa2rVztcDUQahDeaX8MOt89flD3Ll6Z4&amp;t=1&amp;usg=__8pYDph8LU9-QPt2oopabvI5oIk8="/>
          <p:cNvPicPr>
            <a:picLocks noChangeAspect="1" noChangeArrowheads="1"/>
          </p:cNvPicPr>
          <p:nvPr/>
        </p:nvPicPr>
        <p:blipFill>
          <a:blip r:embed="rId2" cstate="print"/>
          <a:srcRect/>
          <a:stretch>
            <a:fillRect/>
          </a:stretch>
        </p:blipFill>
        <p:spPr bwMode="auto">
          <a:xfrm>
            <a:off x="395536" y="1412776"/>
            <a:ext cx="4176464" cy="475252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plus(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32" fill="hold" grpId="0" nodeType="clickEffect">
                                  <p:stCondLst>
                                    <p:cond delay="0"/>
                                  </p:stCondLst>
                                  <p:childTnLst>
                                    <p:set>
                                      <p:cBhvr>
                                        <p:cTn id="11" dur="1" fill="hold">
                                          <p:stCondLst>
                                            <p:cond delay="0"/>
                                          </p:stCondLst>
                                        </p:cTn>
                                        <p:tgtEl>
                                          <p:spTgt spid="4">
                                            <p:bg/>
                                          </p:spTgt>
                                        </p:tgtEl>
                                        <p:attrNameLst>
                                          <p:attrName>style.visibility</p:attrName>
                                        </p:attrNameLst>
                                      </p:cBhvr>
                                      <p:to>
                                        <p:strVal val="visible"/>
                                      </p:to>
                                    </p:set>
                                    <p:animEffect transition="in" filter="diamond(out)">
                                      <p:cBhvr>
                                        <p:cTn id="12" dur="2000"/>
                                        <p:tgtEl>
                                          <p:spTgt spid="4">
                                            <p:bg/>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32" fill="hold" grpId="0"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diamond(out)">
                                      <p:cBhvr>
                                        <p:cTn id="17" dur="2000"/>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32" fill="hold" grpId="0" nodeType="clickEffect">
                                  <p:stCondLst>
                                    <p:cond delay="0"/>
                                  </p:stCondLst>
                                  <p:childTnLst>
                                    <p:set>
                                      <p:cBhvr>
                                        <p:cTn id="21" dur="1" fill="hold">
                                          <p:stCondLst>
                                            <p:cond delay="0"/>
                                          </p:stCondLst>
                                        </p:cTn>
                                        <p:tgtEl>
                                          <p:spTgt spid="4">
                                            <p:txEl>
                                              <p:pRg st="1" end="1"/>
                                            </p:txEl>
                                          </p:spTgt>
                                        </p:tgtEl>
                                        <p:attrNameLst>
                                          <p:attrName>style.visibility</p:attrName>
                                        </p:attrNameLst>
                                      </p:cBhvr>
                                      <p:to>
                                        <p:strVal val="visible"/>
                                      </p:to>
                                    </p:set>
                                    <p:animEffect transition="in" filter="diamond(out)">
                                      <p:cBhvr>
                                        <p:cTn id="22" dur="2000"/>
                                        <p:tgtEl>
                                          <p:spTgt spid="4">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32" fill="hold" grpId="0" nodeType="click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animEffect transition="in" filter="diamond(out)">
                                      <p:cBhvr>
                                        <p:cTn id="27" dur="2000"/>
                                        <p:tgtEl>
                                          <p:spTgt spid="4">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ntr" presetSubtype="32" fill="hold" grpId="0" nodeType="clickEffect">
                                  <p:stCondLst>
                                    <p:cond delay="0"/>
                                  </p:stCondLst>
                                  <p:childTnLst>
                                    <p:set>
                                      <p:cBhvr>
                                        <p:cTn id="31" dur="1" fill="hold">
                                          <p:stCondLst>
                                            <p:cond delay="0"/>
                                          </p:stCondLst>
                                        </p:cTn>
                                        <p:tgtEl>
                                          <p:spTgt spid="4">
                                            <p:txEl>
                                              <p:pRg st="3" end="3"/>
                                            </p:txEl>
                                          </p:spTgt>
                                        </p:tgtEl>
                                        <p:attrNameLst>
                                          <p:attrName>style.visibility</p:attrName>
                                        </p:attrNameLst>
                                      </p:cBhvr>
                                      <p:to>
                                        <p:strVal val="visible"/>
                                      </p:to>
                                    </p:set>
                                    <p:animEffect transition="in" filter="diamond(out)">
                                      <p:cBhvr>
                                        <p:cTn id="32" dur="2000"/>
                                        <p:tgtEl>
                                          <p:spTgt spid="4">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nodeType="clickEffect">
                                  <p:stCondLst>
                                    <p:cond delay="0"/>
                                  </p:stCondLst>
                                  <p:childTnLst>
                                    <p:set>
                                      <p:cBhvr>
                                        <p:cTn id="36" dur="1" fill="hold">
                                          <p:stCondLst>
                                            <p:cond delay="0"/>
                                          </p:stCondLst>
                                        </p:cTn>
                                        <p:tgtEl>
                                          <p:spTgt spid="28674"/>
                                        </p:tgtEl>
                                        <p:attrNameLst>
                                          <p:attrName>style.visibility</p:attrName>
                                        </p:attrNameLst>
                                      </p:cBhvr>
                                      <p:to>
                                        <p:strVal val="visible"/>
                                      </p:to>
                                    </p:set>
                                    <p:animEffect transition="in" filter="box(in)">
                                      <p:cBhvr>
                                        <p:cTn id="37" dur="2000"/>
                                        <p:tgtEl>
                                          <p:spTgt spid="286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12576" y="332656"/>
            <a:ext cx="8229600" cy="1143000"/>
          </a:xfrm>
        </p:spPr>
        <p:txBody>
          <a:bodyPr/>
          <a:lstStyle/>
          <a:p>
            <a:pPr algn="ctr"/>
            <a:r>
              <a:rPr lang="es-ES" dirty="0" smtClean="0"/>
              <a:t>2. ORIGEN Y SIGNIFICADO</a:t>
            </a:r>
            <a:br>
              <a:rPr lang="es-ES" dirty="0" smtClean="0"/>
            </a:br>
            <a:r>
              <a:rPr lang="es-ES" dirty="0" smtClean="0"/>
              <a:t> DE LA PALABRA “EVANGELIO”</a:t>
            </a:r>
            <a:endParaRPr lang="es-PA" dirty="0"/>
          </a:p>
        </p:txBody>
      </p:sp>
      <p:sp>
        <p:nvSpPr>
          <p:cNvPr id="3" name="2 Marcador de contenido"/>
          <p:cNvSpPr>
            <a:spLocks noGrp="1"/>
          </p:cNvSpPr>
          <p:nvPr>
            <p:ph sz="half" idx="1"/>
          </p:nvPr>
        </p:nvSpPr>
        <p:spPr>
          <a:xfrm>
            <a:off x="457200" y="1447800"/>
            <a:ext cx="4258816" cy="4861520"/>
          </a:xfrm>
        </p:spPr>
        <p:style>
          <a:lnRef idx="2">
            <a:schemeClr val="accent6"/>
          </a:lnRef>
          <a:fillRef idx="1">
            <a:schemeClr val="lt1"/>
          </a:fillRef>
          <a:effectRef idx="0">
            <a:schemeClr val="accent6"/>
          </a:effectRef>
          <a:fontRef idx="minor">
            <a:schemeClr val="dk1"/>
          </a:fontRef>
        </p:style>
        <p:txBody>
          <a:bodyPr/>
          <a:lstStyle/>
          <a:p>
            <a:pPr algn="ctr"/>
            <a:r>
              <a:rPr lang="es-PA" sz="2400" dirty="0"/>
              <a:t>El Nuevo Testamento se abre con cuatro obras que denominamos de la misma manera: </a:t>
            </a:r>
            <a:r>
              <a:rPr lang="es-PA" sz="2400" u="sng" dirty="0">
                <a:solidFill>
                  <a:srgbClr val="FF0000"/>
                </a:solidFill>
              </a:rPr>
              <a:t>“Evangelio”</a:t>
            </a:r>
            <a:r>
              <a:rPr lang="es-PA" sz="2400" dirty="0"/>
              <a:t>; igualmente </a:t>
            </a:r>
            <a:r>
              <a:rPr lang="es-PA" sz="2400" dirty="0" smtClean="0"/>
              <a:t>inspirados </a:t>
            </a:r>
            <a:r>
              <a:rPr lang="es-PA" sz="2400" dirty="0"/>
              <a:t>que los restantes escritos de la Sagrada Escritura, </a:t>
            </a:r>
            <a:r>
              <a:rPr lang="es-PA" sz="2400" b="1" dirty="0">
                <a:solidFill>
                  <a:srgbClr val="FF0000"/>
                </a:solidFill>
              </a:rPr>
              <a:t>“son los más excelentes de todos ellos, por ser el testimonio principal de la vida y doctrina de </a:t>
            </a:r>
            <a:r>
              <a:rPr lang="es-PA" sz="2400" b="1" dirty="0" smtClean="0">
                <a:solidFill>
                  <a:srgbClr val="FF0000"/>
                </a:solidFill>
              </a:rPr>
              <a:t>la Palabra </a:t>
            </a:r>
            <a:r>
              <a:rPr lang="es-PA" sz="2400" b="1" dirty="0">
                <a:solidFill>
                  <a:srgbClr val="FF0000"/>
                </a:solidFill>
              </a:rPr>
              <a:t>hecha carne, nuestro Salvador”. </a:t>
            </a:r>
          </a:p>
          <a:p>
            <a:endParaRPr lang="es-PA" sz="2400" dirty="0"/>
          </a:p>
        </p:txBody>
      </p:sp>
      <p:pic>
        <p:nvPicPr>
          <p:cNvPr id="5" name="Picture 6" descr="http://www.imagenesanimadas.net/Personas/Religioso/Religioso-20.gif"/>
          <p:cNvPicPr>
            <a:picLocks noChangeAspect="1" noChangeArrowheads="1" noCrop="1"/>
          </p:cNvPicPr>
          <p:nvPr/>
        </p:nvPicPr>
        <p:blipFill>
          <a:blip r:embed="rId2" cstate="print"/>
          <a:srcRect/>
          <a:stretch>
            <a:fillRect/>
          </a:stretch>
        </p:blipFill>
        <p:spPr bwMode="auto">
          <a:xfrm>
            <a:off x="5004048" y="1340768"/>
            <a:ext cx="3456384" cy="5112568"/>
          </a:xfrm>
          <a:prstGeom prst="rect">
            <a:avLst/>
          </a:prstGeom>
          <a:noFill/>
        </p:spPr>
      </p:pic>
    </p:spTree>
  </p:cSld>
  <p:clrMapOvr>
    <a:masterClrMapping/>
  </p:clrMapOvr>
  <p:transition spd="slow">
    <p:dissolv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7 Marcador de contenido"/>
          <p:cNvGraphicFramePr>
            <a:graphicFrameLocks noGrp="1"/>
          </p:cNvGraphicFramePr>
          <p:nvPr>
            <p:ph idx="1"/>
          </p:nvPr>
        </p:nvGraphicFramePr>
        <p:xfrm>
          <a:off x="457200" y="1447800"/>
          <a:ext cx="8229600" cy="49335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1 Título"/>
          <p:cNvSpPr txBox="1">
            <a:spLocks/>
          </p:cNvSpPr>
          <p:nvPr/>
        </p:nvSpPr>
        <p:spPr bwMode="auto">
          <a:xfrm>
            <a:off x="-612576" y="332656"/>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sz="2800" b="1" i="0" u="none" strike="noStrike" kern="0" cap="none" spc="0" normalizeH="0" baseline="0" noProof="0" dirty="0" smtClean="0">
                <a:ln>
                  <a:noFill/>
                </a:ln>
                <a:solidFill>
                  <a:schemeClr val="bg1"/>
                </a:solidFill>
                <a:effectLst/>
                <a:uLnTx/>
                <a:uFillTx/>
                <a:latin typeface="+mj-lt"/>
                <a:ea typeface="+mj-ea"/>
                <a:cs typeface="+mj-cs"/>
              </a:rPr>
              <a:t>2. ORIGEN Y SIGNIFICADO</a:t>
            </a:r>
            <a:br>
              <a:rPr kumimoji="0" lang="es-ES" sz="2800" b="1" i="0" u="none" strike="noStrike" kern="0" cap="none" spc="0" normalizeH="0" baseline="0" noProof="0" dirty="0" smtClean="0">
                <a:ln>
                  <a:noFill/>
                </a:ln>
                <a:solidFill>
                  <a:schemeClr val="bg1"/>
                </a:solidFill>
                <a:effectLst/>
                <a:uLnTx/>
                <a:uFillTx/>
                <a:latin typeface="+mj-lt"/>
                <a:ea typeface="+mj-ea"/>
                <a:cs typeface="+mj-cs"/>
              </a:rPr>
            </a:br>
            <a:r>
              <a:rPr kumimoji="0" lang="es-ES" sz="2800" b="1" i="0" u="none" strike="noStrike" kern="0" cap="none" spc="0" normalizeH="0" baseline="0" noProof="0" dirty="0" smtClean="0">
                <a:ln>
                  <a:noFill/>
                </a:ln>
                <a:solidFill>
                  <a:schemeClr val="bg1"/>
                </a:solidFill>
                <a:effectLst/>
                <a:uLnTx/>
                <a:uFillTx/>
                <a:latin typeface="+mj-lt"/>
                <a:ea typeface="+mj-ea"/>
                <a:cs typeface="+mj-cs"/>
              </a:rPr>
              <a:t> DE LA PALABRA “EVANGELIO”</a:t>
            </a:r>
            <a:endParaRPr kumimoji="0" lang="es-PA" sz="2800" b="1" i="0" u="none" strike="noStrike" kern="0" cap="none" spc="0" normalizeH="0" baseline="0" noProof="0" dirty="0" smtClean="0">
              <a:ln>
                <a:noFill/>
              </a:ln>
              <a:solidFill>
                <a:schemeClr val="bg1"/>
              </a:solidFill>
              <a:effectLst/>
              <a:uLnTx/>
              <a:uFillTx/>
              <a:latin typeface="+mj-lt"/>
              <a:ea typeface="+mj-ea"/>
              <a:cs typeface="+mj-cs"/>
            </a:endParaRPr>
          </a:p>
        </p:txBody>
      </p:sp>
    </p:spTree>
  </p:cSld>
  <p:clrMapOvr>
    <a:masterClrMapping/>
  </p:clrMapOvr>
  <p:transition spd="slow">
    <p:pull dir="l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r>
              <a:rPr lang="es-PA" i="1" dirty="0"/>
              <a:t>La palabra “evangelio” de origen griego </a:t>
            </a:r>
            <a:r>
              <a:rPr lang="es-PA" i="1" dirty="0" smtClean="0"/>
              <a:t>(</a:t>
            </a:r>
            <a:r>
              <a:rPr lang="el-GR" b="1" dirty="0"/>
              <a:t>εὐαγγέλιον </a:t>
            </a:r>
            <a:r>
              <a:rPr lang="es-PA" i="1" dirty="0" err="1" smtClean="0"/>
              <a:t>euangelion</a:t>
            </a:r>
            <a:r>
              <a:rPr lang="es-PA" i="1" dirty="0"/>
              <a:t>), significa originariamente “buena noticia”.</a:t>
            </a:r>
          </a:p>
          <a:p>
            <a:pPr>
              <a:buNone/>
            </a:pPr>
            <a:endParaRPr lang="es-PA" dirty="0"/>
          </a:p>
        </p:txBody>
      </p:sp>
      <p:sp>
        <p:nvSpPr>
          <p:cNvPr id="4" name="1 Título"/>
          <p:cNvSpPr txBox="1">
            <a:spLocks/>
          </p:cNvSpPr>
          <p:nvPr/>
        </p:nvSpPr>
        <p:spPr bwMode="auto">
          <a:xfrm>
            <a:off x="-612576" y="332656"/>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sz="2800" b="1" i="0" u="none" strike="noStrike" kern="0" cap="none" spc="0" normalizeH="0" baseline="0" noProof="0" dirty="0" smtClean="0">
                <a:ln>
                  <a:noFill/>
                </a:ln>
                <a:solidFill>
                  <a:schemeClr val="bg1"/>
                </a:solidFill>
                <a:effectLst/>
                <a:uLnTx/>
                <a:uFillTx/>
                <a:latin typeface="+mj-lt"/>
                <a:ea typeface="+mj-ea"/>
                <a:cs typeface="+mj-cs"/>
              </a:rPr>
              <a:t>2. ORIGEN Y SIGNIFICADO</a:t>
            </a:r>
            <a:br>
              <a:rPr kumimoji="0" lang="es-ES" sz="2800" b="1" i="0" u="none" strike="noStrike" kern="0" cap="none" spc="0" normalizeH="0" baseline="0" noProof="0" dirty="0" smtClean="0">
                <a:ln>
                  <a:noFill/>
                </a:ln>
                <a:solidFill>
                  <a:schemeClr val="bg1"/>
                </a:solidFill>
                <a:effectLst/>
                <a:uLnTx/>
                <a:uFillTx/>
                <a:latin typeface="+mj-lt"/>
                <a:ea typeface="+mj-ea"/>
                <a:cs typeface="+mj-cs"/>
              </a:rPr>
            </a:br>
            <a:r>
              <a:rPr kumimoji="0" lang="es-ES" sz="2800" b="1" i="0" u="none" strike="noStrike" kern="0" cap="none" spc="0" normalizeH="0" baseline="0" noProof="0" dirty="0" smtClean="0">
                <a:ln>
                  <a:noFill/>
                </a:ln>
                <a:solidFill>
                  <a:schemeClr val="bg1"/>
                </a:solidFill>
                <a:effectLst/>
                <a:uLnTx/>
                <a:uFillTx/>
                <a:latin typeface="+mj-lt"/>
                <a:ea typeface="+mj-ea"/>
                <a:cs typeface="+mj-cs"/>
              </a:rPr>
              <a:t> DE LA PALABRA “EVANGELIO”</a:t>
            </a:r>
            <a:endParaRPr kumimoji="0" lang="es-PA" sz="2800" b="1" i="0" u="none" strike="noStrike" kern="0" cap="none" spc="0" normalizeH="0" baseline="0" noProof="0" dirty="0" smtClean="0">
              <a:ln>
                <a:noFill/>
              </a:ln>
              <a:solidFill>
                <a:schemeClr val="bg1"/>
              </a:solidFill>
              <a:effectLst/>
              <a:uLnTx/>
              <a:uFillTx/>
              <a:latin typeface="+mj-lt"/>
              <a:ea typeface="+mj-ea"/>
              <a:cs typeface="+mj-cs"/>
            </a:endParaRPr>
          </a:p>
        </p:txBody>
      </p:sp>
      <p:pic>
        <p:nvPicPr>
          <p:cNvPr id="1026" name="Picture 2" descr="http://www.trencito-temuco.cl/uploads/pics/1314281241BuenaNoticia.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597127" y="2420888"/>
            <a:ext cx="4490899" cy="364127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wedg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Marcador de contenido"/>
          <p:cNvSpPr>
            <a:spLocks noGrp="1"/>
          </p:cNvSpPr>
          <p:nvPr>
            <p:ph sz="half" idx="1"/>
          </p:nvPr>
        </p:nvSpPr>
        <p:spPr/>
        <p:style>
          <a:lnRef idx="2">
            <a:schemeClr val="dk1"/>
          </a:lnRef>
          <a:fillRef idx="1">
            <a:schemeClr val="lt1"/>
          </a:fillRef>
          <a:effectRef idx="0">
            <a:schemeClr val="dk1"/>
          </a:effectRef>
          <a:fontRef idx="minor">
            <a:schemeClr val="dk1"/>
          </a:fontRef>
        </p:style>
        <p:txBody>
          <a:bodyPr/>
          <a:lstStyle/>
          <a:p>
            <a:pPr algn="ctr">
              <a:buNone/>
            </a:pPr>
            <a:r>
              <a:rPr lang="es-PA" b="1" dirty="0"/>
              <a:t>1. En la antigüedad </a:t>
            </a:r>
            <a:r>
              <a:rPr lang="es-PA" b="1" dirty="0" smtClean="0"/>
              <a:t>griega</a:t>
            </a:r>
            <a:endParaRPr lang="es-PA" dirty="0"/>
          </a:p>
          <a:p>
            <a:pPr algn="ctr">
              <a:buNone/>
            </a:pPr>
            <a:r>
              <a:rPr lang="es-PA" sz="2400" dirty="0"/>
              <a:t>Se empleaba el término “evangelio” para indicar la recompensa que se daba al portador de esa buena noticia</a:t>
            </a:r>
            <a:r>
              <a:rPr lang="es-PA" sz="2400" dirty="0" smtClean="0"/>
              <a:t>,</a:t>
            </a:r>
          </a:p>
          <a:p>
            <a:pPr algn="ctr">
              <a:buNone/>
            </a:pPr>
            <a:r>
              <a:rPr lang="es-PA" sz="2400" dirty="0" smtClean="0"/>
              <a:t> </a:t>
            </a:r>
            <a:r>
              <a:rPr lang="es-PA" sz="2400" dirty="0"/>
              <a:t>o el sacrificio de acción de gracias que por ella se ofrecía a los dioses.</a:t>
            </a:r>
          </a:p>
          <a:p>
            <a:r>
              <a:rPr lang="es-PA" dirty="0"/>
              <a:t> </a:t>
            </a:r>
          </a:p>
          <a:p>
            <a:pPr algn="ctr">
              <a:buNone/>
            </a:pPr>
            <a:endParaRPr lang="es-PA" dirty="0"/>
          </a:p>
        </p:txBody>
      </p:sp>
      <p:sp>
        <p:nvSpPr>
          <p:cNvPr id="4" name="1 Título"/>
          <p:cNvSpPr txBox="1">
            <a:spLocks/>
          </p:cNvSpPr>
          <p:nvPr/>
        </p:nvSpPr>
        <p:spPr bwMode="auto">
          <a:xfrm>
            <a:off x="-612576" y="332656"/>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s-ES" sz="2800" b="1" kern="0" dirty="0" smtClean="0">
                <a:solidFill>
                  <a:schemeClr val="bg1"/>
                </a:solidFill>
                <a:latin typeface="+mj-lt"/>
                <a:ea typeface="+mj-ea"/>
                <a:cs typeface="+mj-cs"/>
              </a:rPr>
              <a:t>3. ACEPCIONES DEL TÉRMINO</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sz="2800" b="1" i="0" u="none" strike="noStrike" kern="0" cap="none" spc="0" normalizeH="0" baseline="0" noProof="0" dirty="0" smtClean="0">
                <a:ln>
                  <a:noFill/>
                </a:ln>
                <a:solidFill>
                  <a:schemeClr val="bg1"/>
                </a:solidFill>
                <a:effectLst/>
                <a:uLnTx/>
                <a:uFillTx/>
                <a:latin typeface="+mj-lt"/>
                <a:ea typeface="+mj-ea"/>
                <a:cs typeface="+mj-cs"/>
              </a:rPr>
              <a:t> “EVANGELIO”</a:t>
            </a:r>
            <a:endParaRPr kumimoji="0" lang="es-PA" sz="2800" b="1" i="0" u="none" strike="noStrike" kern="0" cap="none" spc="0" normalizeH="0" baseline="0" noProof="0" dirty="0" smtClean="0">
              <a:ln>
                <a:noFill/>
              </a:ln>
              <a:solidFill>
                <a:schemeClr val="bg1"/>
              </a:solidFill>
              <a:effectLst/>
              <a:uLnTx/>
              <a:uFillTx/>
              <a:latin typeface="+mj-lt"/>
              <a:ea typeface="+mj-ea"/>
              <a:cs typeface="+mj-cs"/>
            </a:endParaRPr>
          </a:p>
        </p:txBody>
      </p:sp>
      <p:pic>
        <p:nvPicPr>
          <p:cNvPr id="29698" name="Picture 2" descr="C:\Archivos de programa\Microsoft Office\Media\CntCD1\ClipArt2\j0215924.wmf"/>
          <p:cNvPicPr>
            <a:picLocks noGrp="1" noChangeAspect="1" noChangeArrowheads="1"/>
          </p:cNvPicPr>
          <p:nvPr>
            <p:ph sz="half" idx="2"/>
          </p:nvPr>
        </p:nvPicPr>
        <p:blipFill>
          <a:blip r:embed="rId2" cstate="print"/>
          <a:srcRect/>
          <a:stretch>
            <a:fillRect/>
          </a:stretch>
        </p:blipFill>
        <p:spPr bwMode="auto">
          <a:xfrm>
            <a:off x="4644008" y="1700808"/>
            <a:ext cx="3846012" cy="4536504"/>
          </a:xfrm>
          <a:prstGeom prst="rect">
            <a:avLst/>
          </a:prstGeom>
          <a:noFill/>
        </p:spPr>
      </p:pic>
    </p:spTree>
  </p:cSld>
  <p:clrMapOvr>
    <a:masterClrMapping/>
  </p:clrMapOvr>
  <p:transition spd="slow">
    <p:pull dir="r"/>
  </p:transition>
  <p:timing>
    <p:tnLst>
      <p:par>
        <p:cTn id="1" dur="indefinite" restart="never" nodeType="tmRoot"/>
      </p:par>
    </p:tnLst>
  </p:timing>
</p:sld>
</file>

<file path=ppt/theme/theme1.xml><?xml version="1.0" encoding="utf-8"?>
<a:theme xmlns:a="http://schemas.openxmlformats.org/drawingml/2006/main" name="123Techno">
  <a:themeElements>
    <a:clrScheme name="123techn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23techn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23techn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23techn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23techn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23techn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23techn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23techn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23techn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23techn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23techn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23techn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23techn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23techn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123Techno</Template>
  <TotalTime>144</TotalTime>
  <Words>1270</Words>
  <Application>Microsoft Office PowerPoint</Application>
  <PresentationFormat>Presentación en pantalla (4:3)</PresentationFormat>
  <Paragraphs>86</Paragraphs>
  <Slides>24</Slides>
  <Notes>0</Notes>
  <HiddenSlides>0</HiddenSlides>
  <MMClips>0</MMClips>
  <ScaleCrop>false</ScaleCrop>
  <HeadingPairs>
    <vt:vector size="4" baseType="variant">
      <vt:variant>
        <vt:lpstr>Tema</vt:lpstr>
      </vt:variant>
      <vt:variant>
        <vt:i4>1</vt:i4>
      </vt:variant>
      <vt:variant>
        <vt:lpstr>Títulos de diapositiva</vt:lpstr>
      </vt:variant>
      <vt:variant>
        <vt:i4>24</vt:i4>
      </vt:variant>
    </vt:vector>
  </HeadingPairs>
  <TitlesOfParts>
    <vt:vector size="25" baseType="lpstr">
      <vt:lpstr>123Techno</vt:lpstr>
      <vt:lpstr>¿QUÉ SON  LOS EVANGELIOS?</vt:lpstr>
      <vt:lpstr>1. MARCO NEOTESTAMENTARIO</vt:lpstr>
      <vt:lpstr>Presentación de PowerPoint</vt:lpstr>
      <vt:lpstr>Presentación de PowerPoint</vt:lpstr>
      <vt:lpstr>Presentación de PowerPoint</vt:lpstr>
      <vt:lpstr>2. ORIGEN Y SIGNIFICADO  DE LA PALABRA “EVANGELIO”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7. REPRESENTACIÓN ICONOGRÁFICA</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¿QUÉ SON  LOS EVANGELIOS?</dc:title>
  <dc:creator>Windows</dc:creator>
  <cp:lastModifiedBy>admin</cp:lastModifiedBy>
  <cp:revision>17</cp:revision>
  <dcterms:created xsi:type="dcterms:W3CDTF">2010-11-04T15:38:32Z</dcterms:created>
  <dcterms:modified xsi:type="dcterms:W3CDTF">2012-11-24T00:23:51Z</dcterms:modified>
</cp:coreProperties>
</file>