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BC384-7949-4C1C-ADA1-B29A0B22A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34386D-6828-4228-9769-D0E4640F1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8DBC42-4C78-4FFD-B688-E3D18AAA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F412DA-55E2-4E22-9706-35D4BA87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2F795B-B947-4A0A-ACD8-C189BB1B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145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DC11D-A8D4-4FB3-892D-215F3640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90E4EC-448B-4B64-BB3E-F9C39E210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A46983-8753-4A6D-B265-97CF3350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2346EA-7ACB-46D4-9BAC-34C1E0F5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95A35F-13CF-40CA-B8FB-5CE85AD9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8868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721431-85A1-483C-AA3D-872B400B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7B3FD8-CF2B-471F-A24B-96ED3FCC8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3C7B1-24E0-4342-831D-2C67ED72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FFCAE-AED5-45CA-B38D-D6637752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3BF39-DBC8-4479-BF3A-6DB8C222C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4121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DC2F4-77AF-4D7E-AE1E-BCF225BD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D7D4A6-2E09-4DF3-953D-064E08934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489B4F-5BD8-45A2-B49E-81C51467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97C3BA-FD99-4F6B-BC9A-2591A784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709A06-9833-4411-8D62-D33029A4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7081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EAA80-5492-4B67-8B15-7FCC9462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A159F6-7565-4A69-8E29-328A0B1C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523DD-ADFA-4DDE-9561-3FA68280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C5758-9CE2-4EB2-A135-EC4F7D3E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D4A6CF-0CD3-4069-A5F2-76F0498F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873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5FE3-EF5F-4BAF-992B-27F6EA47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7E9BFF-28D3-4A48-80B9-233BCB079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94F65D-BCC7-46A6-9A9F-CC40C0818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ED2E93-5321-4701-804B-819E87ED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9F9857-6D01-48B3-B522-323FC669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366E47-D591-4267-B315-EF424B4C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7216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5845F-6813-4A8E-932E-19B6A0B8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B7F393-D8E6-4DCD-9822-8307864D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774824-BB1D-47BE-AFA0-2187948B0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F395E4-8F37-439D-B8C6-AC245779B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28073C-73EF-4266-85FB-F86DAE700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C21D38-47BE-4CDB-A562-3FB2EC08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E995F1-CFBB-41B8-87F2-A686371F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5B67C4-533B-4497-9539-FF18D400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0433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3E0BA-610B-411F-B728-8066CF1D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77730E-9199-4A86-8604-AF0C820A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ECAAAA8-794F-4A07-AFC8-BB807B94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C795D2-3E15-4519-BF1D-79D42D3B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2553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F81755-22F7-48F2-8A73-7722AFBF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0C74F3-34AF-4E03-9662-D5DA96F7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BA4853-4441-45BC-BC3D-3F17278A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6715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4F2D6-15BE-4EFB-9BC1-75E0C52F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8F2D49-60C0-44A2-ABF5-2A8A8AC4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BDA3A6-253A-434D-A558-921A94B3F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820D2F-D11E-4EB0-BF75-60A46BA0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882B43-EEB1-406D-956A-75E66922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AECB46-4694-4D48-856E-351F791D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1101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553A1-438B-49BC-AC75-CBF5935EE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5B4CCC-E154-4B16-A1C8-829585E7E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4197A9-1D9F-4436-A062-701B6231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BADD77-6D26-4DE2-8F71-0FEE57CF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D6030F-D686-43FA-9631-71C76B05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E90751-68E7-45E7-9272-9C431512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428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77D3F8-A4EA-4F1F-A558-70A5A3A0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EC5EBD-9145-491A-936E-A08422E36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4D1440-B127-4E4E-825C-809E77016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2D9A-05EC-44AA-8FC1-462EDD1DBE21}" type="datetimeFigureOut">
              <a:rPr lang="es-PA" smtClean="0"/>
              <a:t>02/06/2020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7942A3-910B-4CAD-97E4-A86F4AC3B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867B8-1C32-4448-B0CE-F758F2093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BAB63-D125-4012-AE5C-C5EA2C1B4B19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1500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1DF6B-D646-4951-9909-CC9305BE9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02A4F1-0BE0-49EC-8690-2D284C0E6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AF60D9-8CA9-41BD-93EE-0B91F92FC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566"/>
            <a:ext cx="12192001" cy="63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0243-B67D-476A-832F-06B2ED66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728F1A-7916-4D86-8EC9-852979F29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897"/>
            <a:ext cx="12197077" cy="6392173"/>
          </a:xfrm>
        </p:spPr>
      </p:pic>
    </p:spTree>
    <p:extLst>
      <p:ext uri="{BB962C8B-B14F-4D97-AF65-F5344CB8AC3E}">
        <p14:creationId xmlns:p14="http://schemas.microsoft.com/office/powerpoint/2010/main" val="9475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BC051-EF2B-4275-BBEE-E3423F89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4E03A2-7D5B-4BDA-A080-EB807A018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80"/>
            <a:ext cx="12197079" cy="6392174"/>
          </a:xfrm>
        </p:spPr>
      </p:pic>
    </p:spTree>
    <p:extLst>
      <p:ext uri="{BB962C8B-B14F-4D97-AF65-F5344CB8AC3E}">
        <p14:creationId xmlns:p14="http://schemas.microsoft.com/office/powerpoint/2010/main" val="385135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3984B-D4E4-46A4-95D9-71789911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402921-3619-4855-B738-BA088CA7B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796"/>
            <a:ext cx="12180617" cy="6383546"/>
          </a:xfrm>
        </p:spPr>
      </p:pic>
    </p:spTree>
    <p:extLst>
      <p:ext uri="{BB962C8B-B14F-4D97-AF65-F5344CB8AC3E}">
        <p14:creationId xmlns:p14="http://schemas.microsoft.com/office/powerpoint/2010/main" val="95653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76011-8ADF-405D-B275-07E01790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9B1EB36-4A88-49F4-95DD-3C74459F2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858"/>
            <a:ext cx="12199573" cy="6393481"/>
          </a:xfrm>
        </p:spPr>
      </p:pic>
    </p:spTree>
    <p:extLst>
      <p:ext uri="{BB962C8B-B14F-4D97-AF65-F5344CB8AC3E}">
        <p14:creationId xmlns:p14="http://schemas.microsoft.com/office/powerpoint/2010/main" val="346686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03DB6-34DB-4B30-867F-4D0245E6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230594-720A-46E8-9F31-276458E1A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1708" cy="6389359"/>
          </a:xfrm>
        </p:spPr>
      </p:pic>
    </p:spTree>
    <p:extLst>
      <p:ext uri="{BB962C8B-B14F-4D97-AF65-F5344CB8AC3E}">
        <p14:creationId xmlns:p14="http://schemas.microsoft.com/office/powerpoint/2010/main" val="178841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678FB-B961-467D-95CA-579942DA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95763C-C793-45CF-AAD2-6931EF72B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859"/>
            <a:ext cx="12192000" cy="6389512"/>
          </a:xfrm>
        </p:spPr>
      </p:pic>
    </p:spTree>
    <p:extLst>
      <p:ext uri="{BB962C8B-B14F-4D97-AF65-F5344CB8AC3E}">
        <p14:creationId xmlns:p14="http://schemas.microsoft.com/office/powerpoint/2010/main" val="8964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05836-3E76-4CD9-A13C-AD6D4763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21A9E42-164A-4664-AF2E-386AA9C8F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208165" cy="6397984"/>
          </a:xfrm>
        </p:spPr>
      </p:pic>
    </p:spTree>
    <p:extLst>
      <p:ext uri="{BB962C8B-B14F-4D97-AF65-F5344CB8AC3E}">
        <p14:creationId xmlns:p14="http://schemas.microsoft.com/office/powerpoint/2010/main" val="4036690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5</cp:revision>
  <dcterms:created xsi:type="dcterms:W3CDTF">2020-02-06T21:53:19Z</dcterms:created>
  <dcterms:modified xsi:type="dcterms:W3CDTF">2020-02-06T22:08:25Z</dcterms:modified>
</cp:coreProperties>
</file>